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6"/>
  </p:notesMasterIdLst>
  <p:sldIdLst>
    <p:sldId id="430" r:id="rId2"/>
    <p:sldId id="432" r:id="rId3"/>
    <p:sldId id="433" r:id="rId4"/>
    <p:sldId id="434" r:id="rId5"/>
  </p:sldIdLst>
  <p:sldSz cx="12192000" cy="6858000"/>
  <p:notesSz cx="6858000" cy="9144000"/>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205"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9713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中間スタイル 2 - アクセント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000" autoAdjust="0"/>
    <p:restoredTop sz="83109" autoAdjust="0"/>
  </p:normalViewPr>
  <p:slideViewPr>
    <p:cSldViewPr snapToGrid="0" showGuides="1">
      <p:cViewPr varScale="1">
        <p:scale>
          <a:sx n="57" d="100"/>
          <a:sy n="57" d="100"/>
        </p:scale>
        <p:origin x="1260" y="54"/>
      </p:cViewPr>
      <p:guideLst>
        <p:guide orient="horz" pos="2205"/>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notesMaster" Target="notesMasters/notesMaster1.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4FEE3CE-9A8C-4BF1-8780-95531D556FC3}" type="datetimeFigureOut">
              <a:rPr kumimoji="1" lang="ja-JP" altLang="en-US" smtClean="0"/>
              <a:t>2026/6/15</a:t>
            </a:fld>
            <a:endParaRPr kumimoji="1" lang="ja-JP" altLang="en-US"/>
          </a:p>
        </p:txBody>
      </p:sp>
      <p:sp>
        <p:nvSpPr>
          <p:cNvPr id="4" name="スライド イメージ プレースホルダー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46481FF-74A0-44A3-B8C0-2AB570CD0D3D}" type="slidenum">
              <a:rPr kumimoji="1" lang="ja-JP" altLang="en-US" smtClean="0"/>
              <a:t>‹#›</a:t>
            </a:fld>
            <a:endParaRPr kumimoji="1" lang="ja-JP" altLang="en-US"/>
          </a:p>
        </p:txBody>
      </p:sp>
    </p:spTree>
    <p:extLst>
      <p:ext uri="{BB962C8B-B14F-4D97-AF65-F5344CB8AC3E}">
        <p14:creationId xmlns:p14="http://schemas.microsoft.com/office/powerpoint/2010/main" val="3045556189"/>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381000" y="685800"/>
            <a:ext cx="6096000" cy="3429000"/>
          </a:xfrm>
        </p:spPr>
      </p:sp>
      <p:sp>
        <p:nvSpPr>
          <p:cNvPr id="3" name="ノート プレースホルダー 2"/>
          <p:cNvSpPr>
            <a:spLocks noGrp="1"/>
          </p:cNvSpPr>
          <p:nvPr>
            <p:ph type="body" idx="1"/>
          </p:nvPr>
        </p:nvSpPr>
        <p:spPr/>
        <p:txBody>
          <a:bodyPr/>
          <a:lstStyle/>
          <a:p>
            <a:endParaRPr kumimoji="1" lang="ja-JP" altLang="en-US" dirty="0"/>
          </a:p>
        </p:txBody>
      </p:sp>
    </p:spTree>
    <p:extLst>
      <p:ext uri="{BB962C8B-B14F-4D97-AF65-F5344CB8AC3E}">
        <p14:creationId xmlns:p14="http://schemas.microsoft.com/office/powerpoint/2010/main" val="85080811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381000" y="685800"/>
            <a:ext cx="6096000" cy="3429000"/>
          </a:xfrm>
        </p:spPr>
      </p:sp>
      <p:sp>
        <p:nvSpPr>
          <p:cNvPr id="3" name="ノート プレースホルダー 2"/>
          <p:cNvSpPr>
            <a:spLocks noGrp="1"/>
          </p:cNvSpPr>
          <p:nvPr>
            <p:ph type="body" idx="1"/>
          </p:nvPr>
        </p:nvSpPr>
        <p:spPr/>
        <p:txBody>
          <a:bodyPr/>
          <a:lstStyle/>
          <a:p>
            <a:endParaRPr kumimoji="1" lang="ja-JP" altLang="en-US" dirty="0"/>
          </a:p>
        </p:txBody>
      </p:sp>
    </p:spTree>
    <p:extLst>
      <p:ext uri="{BB962C8B-B14F-4D97-AF65-F5344CB8AC3E}">
        <p14:creationId xmlns:p14="http://schemas.microsoft.com/office/powerpoint/2010/main" val="133696030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381000" y="685800"/>
            <a:ext cx="6096000" cy="3429000"/>
          </a:xfrm>
        </p:spPr>
      </p:sp>
      <p:sp>
        <p:nvSpPr>
          <p:cNvPr id="3" name="ノート プレースホルダー 2"/>
          <p:cNvSpPr>
            <a:spLocks noGrp="1"/>
          </p:cNvSpPr>
          <p:nvPr>
            <p:ph type="body" idx="1"/>
          </p:nvPr>
        </p:nvSpPr>
        <p:spPr/>
        <p:txBody>
          <a:bodyPr/>
          <a:lstStyle/>
          <a:p>
            <a:endParaRPr kumimoji="1" lang="ja-JP" altLang="en-US" dirty="0"/>
          </a:p>
        </p:txBody>
      </p:sp>
    </p:spTree>
    <p:extLst>
      <p:ext uri="{BB962C8B-B14F-4D97-AF65-F5344CB8AC3E}">
        <p14:creationId xmlns:p14="http://schemas.microsoft.com/office/powerpoint/2010/main" val="102530349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381000" y="685800"/>
            <a:ext cx="6096000" cy="3429000"/>
          </a:xfrm>
        </p:spPr>
      </p:sp>
      <p:sp>
        <p:nvSpPr>
          <p:cNvPr id="3" name="ノート プレースホルダー 2"/>
          <p:cNvSpPr>
            <a:spLocks noGrp="1"/>
          </p:cNvSpPr>
          <p:nvPr>
            <p:ph type="body" idx="1"/>
          </p:nvPr>
        </p:nvSpPr>
        <p:spPr/>
        <p:txBody>
          <a:bodyPr/>
          <a:lstStyle/>
          <a:p>
            <a:endParaRPr kumimoji="1" lang="ja-JP" altLang="en-US" dirty="0"/>
          </a:p>
        </p:txBody>
      </p:sp>
    </p:spTree>
    <p:extLst>
      <p:ext uri="{BB962C8B-B14F-4D97-AF65-F5344CB8AC3E}">
        <p14:creationId xmlns:p14="http://schemas.microsoft.com/office/powerpoint/2010/main" val="100174736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EDB497B1-BA5A-5516-6B35-93C640641896}"/>
              </a:ext>
            </a:extLst>
          </p:cNvPr>
          <p:cNvSpPr>
            <a:spLocks noGrp="1"/>
          </p:cNvSpPr>
          <p:nvPr>
            <p:ph type="ctrTitle"/>
          </p:nvPr>
        </p:nvSpPr>
        <p:spPr>
          <a:xfrm>
            <a:off x="1524000" y="1122363"/>
            <a:ext cx="9144000" cy="2387600"/>
          </a:xfrm>
        </p:spPr>
        <p:txBody>
          <a:bodyPr anchor="b"/>
          <a:lstStyle>
            <a:lvl1pPr algn="ctr">
              <a:defRPr sz="6000"/>
            </a:lvl1pPr>
          </a:lstStyle>
          <a:p>
            <a:r>
              <a:rPr kumimoji="1" lang="ja-JP" altLang="en-US"/>
              <a:t>マスター タイトルの書式設定</a:t>
            </a:r>
          </a:p>
        </p:txBody>
      </p:sp>
      <p:sp>
        <p:nvSpPr>
          <p:cNvPr id="3" name="字幕 2">
            <a:extLst>
              <a:ext uri="{FF2B5EF4-FFF2-40B4-BE49-F238E27FC236}">
                <a16:creationId xmlns:a16="http://schemas.microsoft.com/office/drawing/2014/main" id="{8F7D34DE-5058-92A3-A6D3-7F03B6E2608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a:t>マスター サブタイトルの書式設定</a:t>
            </a:r>
          </a:p>
        </p:txBody>
      </p:sp>
      <p:sp>
        <p:nvSpPr>
          <p:cNvPr id="4" name="日付プレースホルダー 3">
            <a:extLst>
              <a:ext uri="{FF2B5EF4-FFF2-40B4-BE49-F238E27FC236}">
                <a16:creationId xmlns:a16="http://schemas.microsoft.com/office/drawing/2014/main" id="{05D2260C-AB31-05E0-CDCC-15A18C867659}"/>
              </a:ext>
            </a:extLst>
          </p:cNvPr>
          <p:cNvSpPr>
            <a:spLocks noGrp="1"/>
          </p:cNvSpPr>
          <p:nvPr>
            <p:ph type="dt" sz="half" idx="10"/>
          </p:nvPr>
        </p:nvSpPr>
        <p:spPr/>
        <p:txBody>
          <a:bodyPr/>
          <a:lstStyle/>
          <a:p>
            <a:fld id="{5A676BE4-70FE-4750-AB39-0D1A8C93C368}" type="datetime1">
              <a:rPr kumimoji="1" lang="ja-JP" altLang="en-US" smtClean="0"/>
              <a:t>2026/6/15</a:t>
            </a:fld>
            <a:endParaRPr kumimoji="1" lang="ja-JP" altLang="en-US"/>
          </a:p>
        </p:txBody>
      </p:sp>
      <p:sp>
        <p:nvSpPr>
          <p:cNvPr id="5" name="フッター プレースホルダー 4">
            <a:extLst>
              <a:ext uri="{FF2B5EF4-FFF2-40B4-BE49-F238E27FC236}">
                <a16:creationId xmlns:a16="http://schemas.microsoft.com/office/drawing/2014/main" id="{F16D80DF-2027-7BDD-498D-AE71C6E33E51}"/>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28C2FA09-8012-58E6-5793-E61D13E4304E}"/>
              </a:ext>
            </a:extLst>
          </p:cNvPr>
          <p:cNvSpPr>
            <a:spLocks noGrp="1"/>
          </p:cNvSpPr>
          <p:nvPr>
            <p:ph type="sldNum" sz="quarter" idx="12"/>
          </p:nvPr>
        </p:nvSpPr>
        <p:spPr/>
        <p:txBody>
          <a:bodyPr/>
          <a:lstStyle/>
          <a:p>
            <a:fld id="{08D1F4BC-05BA-4984-8E09-C1EE92B838AC}" type="slidenum">
              <a:rPr kumimoji="1" lang="ja-JP" altLang="en-US" smtClean="0"/>
              <a:t>‹#›</a:t>
            </a:fld>
            <a:endParaRPr kumimoji="1" lang="ja-JP" altLang="en-US"/>
          </a:p>
        </p:txBody>
      </p:sp>
    </p:spTree>
    <p:extLst>
      <p:ext uri="{BB962C8B-B14F-4D97-AF65-F5344CB8AC3E}">
        <p14:creationId xmlns:p14="http://schemas.microsoft.com/office/powerpoint/2010/main" val="38830657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26459309-E3F3-200A-469A-5F24C464D3D1}"/>
              </a:ext>
            </a:extLst>
          </p:cNvPr>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854D3503-35C5-8EEB-0921-AB7EFBC42292}"/>
              </a:ext>
            </a:extLst>
          </p:cNvPr>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F79090ED-13A7-2E87-36E4-10DA80ACBC88}"/>
              </a:ext>
            </a:extLst>
          </p:cNvPr>
          <p:cNvSpPr>
            <a:spLocks noGrp="1"/>
          </p:cNvSpPr>
          <p:nvPr>
            <p:ph type="dt" sz="half" idx="10"/>
          </p:nvPr>
        </p:nvSpPr>
        <p:spPr/>
        <p:txBody>
          <a:bodyPr/>
          <a:lstStyle/>
          <a:p>
            <a:fld id="{3F7DC731-7D2B-4C61-80D3-7C4D41C532E6}" type="datetime1">
              <a:rPr kumimoji="1" lang="ja-JP" altLang="en-US" smtClean="0"/>
              <a:t>2026/6/15</a:t>
            </a:fld>
            <a:endParaRPr kumimoji="1" lang="ja-JP" altLang="en-US"/>
          </a:p>
        </p:txBody>
      </p:sp>
      <p:sp>
        <p:nvSpPr>
          <p:cNvPr id="5" name="フッター プレースホルダー 4">
            <a:extLst>
              <a:ext uri="{FF2B5EF4-FFF2-40B4-BE49-F238E27FC236}">
                <a16:creationId xmlns:a16="http://schemas.microsoft.com/office/drawing/2014/main" id="{2C1C93F3-C567-447E-B036-97E8E6E25C51}"/>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EB452CAD-2CA1-1FD5-BD6C-DBD41A7E7821}"/>
              </a:ext>
            </a:extLst>
          </p:cNvPr>
          <p:cNvSpPr>
            <a:spLocks noGrp="1"/>
          </p:cNvSpPr>
          <p:nvPr>
            <p:ph type="sldNum" sz="quarter" idx="12"/>
          </p:nvPr>
        </p:nvSpPr>
        <p:spPr/>
        <p:txBody>
          <a:bodyPr/>
          <a:lstStyle/>
          <a:p>
            <a:fld id="{08D1F4BC-05BA-4984-8E09-C1EE92B838AC}" type="slidenum">
              <a:rPr kumimoji="1" lang="ja-JP" altLang="en-US" smtClean="0"/>
              <a:t>‹#›</a:t>
            </a:fld>
            <a:endParaRPr kumimoji="1" lang="ja-JP" altLang="en-US"/>
          </a:p>
        </p:txBody>
      </p:sp>
    </p:spTree>
    <p:extLst>
      <p:ext uri="{BB962C8B-B14F-4D97-AF65-F5344CB8AC3E}">
        <p14:creationId xmlns:p14="http://schemas.microsoft.com/office/powerpoint/2010/main" val="38742228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a:extLst>
              <a:ext uri="{FF2B5EF4-FFF2-40B4-BE49-F238E27FC236}">
                <a16:creationId xmlns:a16="http://schemas.microsoft.com/office/drawing/2014/main" id="{E9D801E5-4CA6-272A-C3B7-C5E44115B037}"/>
              </a:ext>
            </a:extLst>
          </p:cNvPr>
          <p:cNvSpPr>
            <a:spLocks noGrp="1"/>
          </p:cNvSpPr>
          <p:nvPr>
            <p:ph type="title" orient="vert"/>
          </p:nvPr>
        </p:nvSpPr>
        <p:spPr>
          <a:xfrm>
            <a:off x="8724900" y="365125"/>
            <a:ext cx="2628900" cy="5811838"/>
          </a:xfrm>
        </p:spPr>
        <p:txBody>
          <a:bodyPr vert="eaVert"/>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9CCDD479-4C36-48C4-B2FE-42FBA58E404C}"/>
              </a:ext>
            </a:extLst>
          </p:cNvPr>
          <p:cNvSpPr>
            <a:spLocks noGrp="1"/>
          </p:cNvSpPr>
          <p:nvPr>
            <p:ph type="body" orient="vert" idx="1"/>
          </p:nvPr>
        </p:nvSpPr>
        <p:spPr>
          <a:xfrm>
            <a:off x="838200" y="365125"/>
            <a:ext cx="7734300" cy="5811838"/>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5CB515B3-FB2C-B495-758F-D32459839764}"/>
              </a:ext>
            </a:extLst>
          </p:cNvPr>
          <p:cNvSpPr>
            <a:spLocks noGrp="1"/>
          </p:cNvSpPr>
          <p:nvPr>
            <p:ph type="dt" sz="half" idx="10"/>
          </p:nvPr>
        </p:nvSpPr>
        <p:spPr/>
        <p:txBody>
          <a:bodyPr/>
          <a:lstStyle/>
          <a:p>
            <a:fld id="{F15D391F-9337-49C1-82D1-B2DAF741444E}" type="datetime1">
              <a:rPr kumimoji="1" lang="ja-JP" altLang="en-US" smtClean="0"/>
              <a:t>2026/6/15</a:t>
            </a:fld>
            <a:endParaRPr kumimoji="1" lang="ja-JP" altLang="en-US"/>
          </a:p>
        </p:txBody>
      </p:sp>
      <p:sp>
        <p:nvSpPr>
          <p:cNvPr id="5" name="フッター プレースホルダー 4">
            <a:extLst>
              <a:ext uri="{FF2B5EF4-FFF2-40B4-BE49-F238E27FC236}">
                <a16:creationId xmlns:a16="http://schemas.microsoft.com/office/drawing/2014/main" id="{87CF0065-4546-5C6F-1B68-68ADED29BE51}"/>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7ABB56C8-18C7-81AA-122D-9D7048C8B209}"/>
              </a:ext>
            </a:extLst>
          </p:cNvPr>
          <p:cNvSpPr>
            <a:spLocks noGrp="1"/>
          </p:cNvSpPr>
          <p:nvPr>
            <p:ph type="sldNum" sz="quarter" idx="12"/>
          </p:nvPr>
        </p:nvSpPr>
        <p:spPr/>
        <p:txBody>
          <a:bodyPr/>
          <a:lstStyle/>
          <a:p>
            <a:fld id="{08D1F4BC-05BA-4984-8E09-C1EE92B838AC}" type="slidenum">
              <a:rPr kumimoji="1" lang="ja-JP" altLang="en-US" smtClean="0"/>
              <a:t>‹#›</a:t>
            </a:fld>
            <a:endParaRPr kumimoji="1" lang="ja-JP" altLang="en-US"/>
          </a:p>
        </p:txBody>
      </p:sp>
    </p:spTree>
    <p:extLst>
      <p:ext uri="{BB962C8B-B14F-4D97-AF65-F5344CB8AC3E}">
        <p14:creationId xmlns:p14="http://schemas.microsoft.com/office/powerpoint/2010/main" val="37704605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D61011DD-FD8C-A5D8-5C28-1C530E7EE5D9}"/>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13B6B86C-EFB7-CC98-D62F-20B1F766ACB9}"/>
              </a:ext>
            </a:extLst>
          </p:cNvPr>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46781A79-E09D-F5DD-BE43-8FA387E25AAB}"/>
              </a:ext>
            </a:extLst>
          </p:cNvPr>
          <p:cNvSpPr>
            <a:spLocks noGrp="1"/>
          </p:cNvSpPr>
          <p:nvPr>
            <p:ph type="dt" sz="half" idx="10"/>
          </p:nvPr>
        </p:nvSpPr>
        <p:spPr/>
        <p:txBody>
          <a:bodyPr/>
          <a:lstStyle/>
          <a:p>
            <a:fld id="{B6D8FFBF-87EB-42D5-B0D4-075B3B85449E}" type="datetime1">
              <a:rPr kumimoji="1" lang="ja-JP" altLang="en-US" smtClean="0"/>
              <a:t>2026/6/15</a:t>
            </a:fld>
            <a:endParaRPr kumimoji="1" lang="ja-JP" altLang="en-US"/>
          </a:p>
        </p:txBody>
      </p:sp>
      <p:sp>
        <p:nvSpPr>
          <p:cNvPr id="5" name="フッター プレースホルダー 4">
            <a:extLst>
              <a:ext uri="{FF2B5EF4-FFF2-40B4-BE49-F238E27FC236}">
                <a16:creationId xmlns:a16="http://schemas.microsoft.com/office/drawing/2014/main" id="{4416546C-FC55-496C-0853-D9B95C06A4C6}"/>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7B0E45EB-3877-6071-C33D-F9263CCCFD13}"/>
              </a:ext>
            </a:extLst>
          </p:cNvPr>
          <p:cNvSpPr>
            <a:spLocks noGrp="1"/>
          </p:cNvSpPr>
          <p:nvPr>
            <p:ph type="sldNum" sz="quarter" idx="12"/>
          </p:nvPr>
        </p:nvSpPr>
        <p:spPr/>
        <p:txBody>
          <a:bodyPr/>
          <a:lstStyle/>
          <a:p>
            <a:fld id="{08D1F4BC-05BA-4984-8E09-C1EE92B838AC}" type="slidenum">
              <a:rPr kumimoji="1" lang="ja-JP" altLang="en-US" smtClean="0"/>
              <a:t>‹#›</a:t>
            </a:fld>
            <a:endParaRPr kumimoji="1" lang="ja-JP" altLang="en-US"/>
          </a:p>
        </p:txBody>
      </p:sp>
    </p:spTree>
    <p:extLst>
      <p:ext uri="{BB962C8B-B14F-4D97-AF65-F5344CB8AC3E}">
        <p14:creationId xmlns:p14="http://schemas.microsoft.com/office/powerpoint/2010/main" val="25354926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892F79DB-CB6E-E15C-20EE-28F4E20FE9A3}"/>
              </a:ext>
            </a:extLst>
          </p:cNvPr>
          <p:cNvSpPr>
            <a:spLocks noGrp="1"/>
          </p:cNvSpPr>
          <p:nvPr>
            <p:ph type="title"/>
          </p:nvPr>
        </p:nvSpPr>
        <p:spPr>
          <a:xfrm>
            <a:off x="831850" y="1709738"/>
            <a:ext cx="10515600" cy="2852737"/>
          </a:xfrm>
        </p:spPr>
        <p:txBody>
          <a:bodyPr anchor="b"/>
          <a:lstStyle>
            <a:lvl1pPr>
              <a:defRPr sz="6000"/>
            </a:lvl1p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BE8BEE81-6350-E95B-5EB6-F95F67E39B08}"/>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kumimoji="1" lang="ja-JP" altLang="en-US"/>
              <a:t>マスター テキストの書式設定</a:t>
            </a:r>
          </a:p>
        </p:txBody>
      </p:sp>
      <p:sp>
        <p:nvSpPr>
          <p:cNvPr id="4" name="日付プレースホルダー 3">
            <a:extLst>
              <a:ext uri="{FF2B5EF4-FFF2-40B4-BE49-F238E27FC236}">
                <a16:creationId xmlns:a16="http://schemas.microsoft.com/office/drawing/2014/main" id="{6D075F17-FEF9-6662-C2A0-D76D40344172}"/>
              </a:ext>
            </a:extLst>
          </p:cNvPr>
          <p:cNvSpPr>
            <a:spLocks noGrp="1"/>
          </p:cNvSpPr>
          <p:nvPr>
            <p:ph type="dt" sz="half" idx="10"/>
          </p:nvPr>
        </p:nvSpPr>
        <p:spPr/>
        <p:txBody>
          <a:bodyPr/>
          <a:lstStyle/>
          <a:p>
            <a:fld id="{F667E488-33A0-4470-883A-D35DC4781FED}" type="datetime1">
              <a:rPr kumimoji="1" lang="ja-JP" altLang="en-US" smtClean="0"/>
              <a:t>2026/6/15</a:t>
            </a:fld>
            <a:endParaRPr kumimoji="1" lang="ja-JP" altLang="en-US"/>
          </a:p>
        </p:txBody>
      </p:sp>
      <p:sp>
        <p:nvSpPr>
          <p:cNvPr id="5" name="フッター プレースホルダー 4">
            <a:extLst>
              <a:ext uri="{FF2B5EF4-FFF2-40B4-BE49-F238E27FC236}">
                <a16:creationId xmlns:a16="http://schemas.microsoft.com/office/drawing/2014/main" id="{2CCD7ACE-2941-D2F2-8038-B86BFB92E7C4}"/>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5F1D2EB9-31BC-F797-05EF-CED3C27CA0BE}"/>
              </a:ext>
            </a:extLst>
          </p:cNvPr>
          <p:cNvSpPr>
            <a:spLocks noGrp="1"/>
          </p:cNvSpPr>
          <p:nvPr>
            <p:ph type="sldNum" sz="quarter" idx="12"/>
          </p:nvPr>
        </p:nvSpPr>
        <p:spPr/>
        <p:txBody>
          <a:bodyPr/>
          <a:lstStyle/>
          <a:p>
            <a:fld id="{08D1F4BC-05BA-4984-8E09-C1EE92B838AC}" type="slidenum">
              <a:rPr kumimoji="1" lang="ja-JP" altLang="en-US" smtClean="0"/>
              <a:t>‹#›</a:t>
            </a:fld>
            <a:endParaRPr kumimoji="1" lang="ja-JP" altLang="en-US"/>
          </a:p>
        </p:txBody>
      </p:sp>
    </p:spTree>
    <p:extLst>
      <p:ext uri="{BB962C8B-B14F-4D97-AF65-F5344CB8AC3E}">
        <p14:creationId xmlns:p14="http://schemas.microsoft.com/office/powerpoint/2010/main" val="4084095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D8206E04-BD88-8DB2-E69F-71E6F36B2C65}"/>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C55F6F0E-8D93-0DAD-C339-F04FB963F43D}"/>
              </a:ext>
            </a:extLst>
          </p:cNvPr>
          <p:cNvSpPr>
            <a:spLocks noGrp="1"/>
          </p:cNvSpPr>
          <p:nvPr>
            <p:ph sz="half" idx="1"/>
          </p:nvPr>
        </p:nvSpPr>
        <p:spPr>
          <a:xfrm>
            <a:off x="838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a:extLst>
              <a:ext uri="{FF2B5EF4-FFF2-40B4-BE49-F238E27FC236}">
                <a16:creationId xmlns:a16="http://schemas.microsoft.com/office/drawing/2014/main" id="{8A23A451-E269-C681-2327-85055E97CAFB}"/>
              </a:ext>
            </a:extLst>
          </p:cNvPr>
          <p:cNvSpPr>
            <a:spLocks noGrp="1"/>
          </p:cNvSpPr>
          <p:nvPr>
            <p:ph sz="half" idx="2"/>
          </p:nvPr>
        </p:nvSpPr>
        <p:spPr>
          <a:xfrm>
            <a:off x="6172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a:extLst>
              <a:ext uri="{FF2B5EF4-FFF2-40B4-BE49-F238E27FC236}">
                <a16:creationId xmlns:a16="http://schemas.microsoft.com/office/drawing/2014/main" id="{A0BA7D2A-1A31-4B43-794B-FA542B97CD0B}"/>
              </a:ext>
            </a:extLst>
          </p:cNvPr>
          <p:cNvSpPr>
            <a:spLocks noGrp="1"/>
          </p:cNvSpPr>
          <p:nvPr>
            <p:ph type="dt" sz="half" idx="10"/>
          </p:nvPr>
        </p:nvSpPr>
        <p:spPr/>
        <p:txBody>
          <a:bodyPr/>
          <a:lstStyle/>
          <a:p>
            <a:fld id="{835A375E-BE35-4075-B0BD-FFD7198C027E}" type="datetime1">
              <a:rPr kumimoji="1" lang="ja-JP" altLang="en-US" smtClean="0"/>
              <a:t>2026/6/15</a:t>
            </a:fld>
            <a:endParaRPr kumimoji="1" lang="ja-JP" altLang="en-US"/>
          </a:p>
        </p:txBody>
      </p:sp>
      <p:sp>
        <p:nvSpPr>
          <p:cNvPr id="6" name="フッター プレースホルダー 5">
            <a:extLst>
              <a:ext uri="{FF2B5EF4-FFF2-40B4-BE49-F238E27FC236}">
                <a16:creationId xmlns:a16="http://schemas.microsoft.com/office/drawing/2014/main" id="{D5CA9B43-D512-E8C4-EB29-D82997EA3D4A}"/>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572FD45B-E04D-DEAC-401A-61AF5DD7D243}"/>
              </a:ext>
            </a:extLst>
          </p:cNvPr>
          <p:cNvSpPr>
            <a:spLocks noGrp="1"/>
          </p:cNvSpPr>
          <p:nvPr>
            <p:ph type="sldNum" sz="quarter" idx="12"/>
          </p:nvPr>
        </p:nvSpPr>
        <p:spPr/>
        <p:txBody>
          <a:bodyPr/>
          <a:lstStyle/>
          <a:p>
            <a:fld id="{08D1F4BC-05BA-4984-8E09-C1EE92B838AC}" type="slidenum">
              <a:rPr kumimoji="1" lang="ja-JP" altLang="en-US" smtClean="0"/>
              <a:t>‹#›</a:t>
            </a:fld>
            <a:endParaRPr kumimoji="1" lang="ja-JP" altLang="en-US"/>
          </a:p>
        </p:txBody>
      </p:sp>
    </p:spTree>
    <p:extLst>
      <p:ext uri="{BB962C8B-B14F-4D97-AF65-F5344CB8AC3E}">
        <p14:creationId xmlns:p14="http://schemas.microsoft.com/office/powerpoint/2010/main" val="9639104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4AFBB810-FA6A-1B0F-BC5B-4A6BB8C3E75F}"/>
              </a:ext>
            </a:extLst>
          </p:cNvPr>
          <p:cNvSpPr>
            <a:spLocks noGrp="1"/>
          </p:cNvSpPr>
          <p:nvPr>
            <p:ph type="title"/>
          </p:nvPr>
        </p:nvSpPr>
        <p:spPr>
          <a:xfrm>
            <a:off x="839788" y="365125"/>
            <a:ext cx="10515600" cy="1325563"/>
          </a:xfrm>
        </p:spPr>
        <p:txBody>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A5462E6E-61B1-70BF-97A4-7A1CFB1E8B3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a:extLst>
              <a:ext uri="{FF2B5EF4-FFF2-40B4-BE49-F238E27FC236}">
                <a16:creationId xmlns:a16="http://schemas.microsoft.com/office/drawing/2014/main" id="{6202C240-D235-5E1D-35E1-437A6124094C}"/>
              </a:ext>
            </a:extLst>
          </p:cNvPr>
          <p:cNvSpPr>
            <a:spLocks noGrp="1"/>
          </p:cNvSpPr>
          <p:nvPr>
            <p:ph sz="half" idx="2"/>
          </p:nvPr>
        </p:nvSpPr>
        <p:spPr>
          <a:xfrm>
            <a:off x="839788" y="2505075"/>
            <a:ext cx="5157787"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a:extLst>
              <a:ext uri="{FF2B5EF4-FFF2-40B4-BE49-F238E27FC236}">
                <a16:creationId xmlns:a16="http://schemas.microsoft.com/office/drawing/2014/main" id="{31D59D40-7072-BEC4-0BA9-DA099956D02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a:extLst>
              <a:ext uri="{FF2B5EF4-FFF2-40B4-BE49-F238E27FC236}">
                <a16:creationId xmlns:a16="http://schemas.microsoft.com/office/drawing/2014/main" id="{71AC5895-9701-B0BC-2798-EC3D90AA7408}"/>
              </a:ext>
            </a:extLst>
          </p:cNvPr>
          <p:cNvSpPr>
            <a:spLocks noGrp="1"/>
          </p:cNvSpPr>
          <p:nvPr>
            <p:ph sz="quarter" idx="4"/>
          </p:nvPr>
        </p:nvSpPr>
        <p:spPr>
          <a:xfrm>
            <a:off x="6172200" y="2505075"/>
            <a:ext cx="5183188"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a:extLst>
              <a:ext uri="{FF2B5EF4-FFF2-40B4-BE49-F238E27FC236}">
                <a16:creationId xmlns:a16="http://schemas.microsoft.com/office/drawing/2014/main" id="{4A240681-F3B2-0F22-5EE3-DF16CCEFCC61}"/>
              </a:ext>
            </a:extLst>
          </p:cNvPr>
          <p:cNvSpPr>
            <a:spLocks noGrp="1"/>
          </p:cNvSpPr>
          <p:nvPr>
            <p:ph type="dt" sz="half" idx="10"/>
          </p:nvPr>
        </p:nvSpPr>
        <p:spPr/>
        <p:txBody>
          <a:bodyPr/>
          <a:lstStyle/>
          <a:p>
            <a:fld id="{92524590-CD98-47E5-846F-4655E8CCF59B}" type="datetime1">
              <a:rPr kumimoji="1" lang="ja-JP" altLang="en-US" smtClean="0"/>
              <a:t>2026/6/15</a:t>
            </a:fld>
            <a:endParaRPr kumimoji="1" lang="ja-JP" altLang="en-US"/>
          </a:p>
        </p:txBody>
      </p:sp>
      <p:sp>
        <p:nvSpPr>
          <p:cNvPr id="8" name="フッター プレースホルダー 7">
            <a:extLst>
              <a:ext uri="{FF2B5EF4-FFF2-40B4-BE49-F238E27FC236}">
                <a16:creationId xmlns:a16="http://schemas.microsoft.com/office/drawing/2014/main" id="{4D9B6209-1E41-9B28-AE62-3B79F44E845D}"/>
              </a:ext>
            </a:extLst>
          </p:cNvPr>
          <p:cNvSpPr>
            <a:spLocks noGrp="1"/>
          </p:cNvSpPr>
          <p:nvPr>
            <p:ph type="ftr" sz="quarter" idx="11"/>
          </p:nvPr>
        </p:nvSpPr>
        <p:spPr/>
        <p:txBody>
          <a:bodyPr/>
          <a:lstStyle/>
          <a:p>
            <a:endParaRPr kumimoji="1" lang="ja-JP" altLang="en-US"/>
          </a:p>
        </p:txBody>
      </p:sp>
      <p:sp>
        <p:nvSpPr>
          <p:cNvPr id="9" name="スライド番号プレースホルダー 8">
            <a:extLst>
              <a:ext uri="{FF2B5EF4-FFF2-40B4-BE49-F238E27FC236}">
                <a16:creationId xmlns:a16="http://schemas.microsoft.com/office/drawing/2014/main" id="{248D919B-CB2E-0E0C-B8CF-65D583788A2B}"/>
              </a:ext>
            </a:extLst>
          </p:cNvPr>
          <p:cNvSpPr>
            <a:spLocks noGrp="1"/>
          </p:cNvSpPr>
          <p:nvPr>
            <p:ph type="sldNum" sz="quarter" idx="12"/>
          </p:nvPr>
        </p:nvSpPr>
        <p:spPr/>
        <p:txBody>
          <a:bodyPr/>
          <a:lstStyle/>
          <a:p>
            <a:fld id="{08D1F4BC-05BA-4984-8E09-C1EE92B838AC}" type="slidenum">
              <a:rPr kumimoji="1" lang="ja-JP" altLang="en-US" smtClean="0"/>
              <a:t>‹#›</a:t>
            </a:fld>
            <a:endParaRPr kumimoji="1" lang="ja-JP" altLang="en-US"/>
          </a:p>
        </p:txBody>
      </p:sp>
    </p:spTree>
    <p:extLst>
      <p:ext uri="{BB962C8B-B14F-4D97-AF65-F5344CB8AC3E}">
        <p14:creationId xmlns:p14="http://schemas.microsoft.com/office/powerpoint/2010/main" val="14986001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EB234109-4258-0B9B-20D1-B732C274BA52}"/>
              </a:ext>
            </a:extLst>
          </p:cNvPr>
          <p:cNvSpPr>
            <a:spLocks noGrp="1"/>
          </p:cNvSpPr>
          <p:nvPr>
            <p:ph type="title"/>
          </p:nvPr>
        </p:nvSpPr>
        <p:spPr/>
        <p:txBody>
          <a:bodyPr/>
          <a:lstStyle/>
          <a:p>
            <a:r>
              <a:rPr kumimoji="1" lang="ja-JP" altLang="en-US"/>
              <a:t>マスター タイトルの書式設定</a:t>
            </a:r>
          </a:p>
        </p:txBody>
      </p:sp>
      <p:sp>
        <p:nvSpPr>
          <p:cNvPr id="3" name="日付プレースホルダー 2">
            <a:extLst>
              <a:ext uri="{FF2B5EF4-FFF2-40B4-BE49-F238E27FC236}">
                <a16:creationId xmlns:a16="http://schemas.microsoft.com/office/drawing/2014/main" id="{2DA6A292-1901-E1FC-23C1-E892911F9EC7}"/>
              </a:ext>
            </a:extLst>
          </p:cNvPr>
          <p:cNvSpPr>
            <a:spLocks noGrp="1"/>
          </p:cNvSpPr>
          <p:nvPr>
            <p:ph type="dt" sz="half" idx="10"/>
          </p:nvPr>
        </p:nvSpPr>
        <p:spPr/>
        <p:txBody>
          <a:bodyPr/>
          <a:lstStyle/>
          <a:p>
            <a:fld id="{E558BEC8-597B-4FDF-9E04-66303D3D147B}" type="datetime1">
              <a:rPr kumimoji="1" lang="ja-JP" altLang="en-US" smtClean="0"/>
              <a:t>2026/6/15</a:t>
            </a:fld>
            <a:endParaRPr kumimoji="1" lang="ja-JP" altLang="en-US"/>
          </a:p>
        </p:txBody>
      </p:sp>
      <p:sp>
        <p:nvSpPr>
          <p:cNvPr id="4" name="フッター プレースホルダー 3">
            <a:extLst>
              <a:ext uri="{FF2B5EF4-FFF2-40B4-BE49-F238E27FC236}">
                <a16:creationId xmlns:a16="http://schemas.microsoft.com/office/drawing/2014/main" id="{D1AA0FC1-2AAF-A761-6C6C-5894B5AB400D}"/>
              </a:ext>
            </a:extLst>
          </p:cNvPr>
          <p:cNvSpPr>
            <a:spLocks noGrp="1"/>
          </p:cNvSpPr>
          <p:nvPr>
            <p:ph type="ftr" sz="quarter" idx="11"/>
          </p:nvPr>
        </p:nvSpPr>
        <p:spPr/>
        <p:txBody>
          <a:bodyPr/>
          <a:lstStyle/>
          <a:p>
            <a:endParaRPr kumimoji="1" lang="ja-JP" altLang="en-US"/>
          </a:p>
        </p:txBody>
      </p:sp>
      <p:sp>
        <p:nvSpPr>
          <p:cNvPr id="5" name="スライド番号プレースホルダー 4">
            <a:extLst>
              <a:ext uri="{FF2B5EF4-FFF2-40B4-BE49-F238E27FC236}">
                <a16:creationId xmlns:a16="http://schemas.microsoft.com/office/drawing/2014/main" id="{4EBC4096-2019-BAB9-DAD8-4959EC6B2352}"/>
              </a:ext>
            </a:extLst>
          </p:cNvPr>
          <p:cNvSpPr>
            <a:spLocks noGrp="1"/>
          </p:cNvSpPr>
          <p:nvPr>
            <p:ph type="sldNum" sz="quarter" idx="12"/>
          </p:nvPr>
        </p:nvSpPr>
        <p:spPr/>
        <p:txBody>
          <a:bodyPr/>
          <a:lstStyle/>
          <a:p>
            <a:fld id="{08D1F4BC-05BA-4984-8E09-C1EE92B838AC}" type="slidenum">
              <a:rPr kumimoji="1" lang="ja-JP" altLang="en-US" smtClean="0"/>
              <a:t>‹#›</a:t>
            </a:fld>
            <a:endParaRPr kumimoji="1" lang="ja-JP" altLang="en-US"/>
          </a:p>
        </p:txBody>
      </p:sp>
    </p:spTree>
    <p:extLst>
      <p:ext uri="{BB962C8B-B14F-4D97-AF65-F5344CB8AC3E}">
        <p14:creationId xmlns:p14="http://schemas.microsoft.com/office/powerpoint/2010/main" val="19610328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a:extLst>
              <a:ext uri="{FF2B5EF4-FFF2-40B4-BE49-F238E27FC236}">
                <a16:creationId xmlns:a16="http://schemas.microsoft.com/office/drawing/2014/main" id="{0816130E-F441-8A34-523B-A0729B7A0ABA}"/>
              </a:ext>
            </a:extLst>
          </p:cNvPr>
          <p:cNvSpPr>
            <a:spLocks noGrp="1"/>
          </p:cNvSpPr>
          <p:nvPr>
            <p:ph type="dt" sz="half" idx="10"/>
          </p:nvPr>
        </p:nvSpPr>
        <p:spPr/>
        <p:txBody>
          <a:bodyPr/>
          <a:lstStyle/>
          <a:p>
            <a:fld id="{89A5B500-EA82-44E7-97EB-FDBB76AEC981}" type="datetime1">
              <a:rPr kumimoji="1" lang="ja-JP" altLang="en-US" smtClean="0"/>
              <a:t>2026/6/15</a:t>
            </a:fld>
            <a:endParaRPr kumimoji="1" lang="ja-JP" altLang="en-US"/>
          </a:p>
        </p:txBody>
      </p:sp>
      <p:sp>
        <p:nvSpPr>
          <p:cNvPr id="3" name="フッター プレースホルダー 2">
            <a:extLst>
              <a:ext uri="{FF2B5EF4-FFF2-40B4-BE49-F238E27FC236}">
                <a16:creationId xmlns:a16="http://schemas.microsoft.com/office/drawing/2014/main" id="{3E35F58B-598F-C219-C7A6-1B3A4599EC98}"/>
              </a:ext>
            </a:extLst>
          </p:cNvPr>
          <p:cNvSpPr>
            <a:spLocks noGrp="1"/>
          </p:cNvSpPr>
          <p:nvPr>
            <p:ph type="ftr" sz="quarter" idx="1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28C1B1AA-1896-4220-0694-E3D0BA52F2AB}"/>
              </a:ext>
            </a:extLst>
          </p:cNvPr>
          <p:cNvSpPr>
            <a:spLocks noGrp="1"/>
          </p:cNvSpPr>
          <p:nvPr>
            <p:ph type="sldNum" sz="quarter" idx="12"/>
          </p:nvPr>
        </p:nvSpPr>
        <p:spPr/>
        <p:txBody>
          <a:bodyPr/>
          <a:lstStyle/>
          <a:p>
            <a:fld id="{08D1F4BC-05BA-4984-8E09-C1EE92B838AC}" type="slidenum">
              <a:rPr kumimoji="1" lang="ja-JP" altLang="en-US" smtClean="0"/>
              <a:t>‹#›</a:t>
            </a:fld>
            <a:endParaRPr kumimoji="1" lang="ja-JP" altLang="en-US"/>
          </a:p>
        </p:txBody>
      </p:sp>
    </p:spTree>
    <p:extLst>
      <p:ext uri="{BB962C8B-B14F-4D97-AF65-F5344CB8AC3E}">
        <p14:creationId xmlns:p14="http://schemas.microsoft.com/office/powerpoint/2010/main" val="41784621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C6CF8FED-C9DF-5643-4102-CE1EBB7BCB69}"/>
              </a:ext>
            </a:extLst>
          </p:cNvPr>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076C4413-0925-48B9-3C18-5F01FC9BFB2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a:extLst>
              <a:ext uri="{FF2B5EF4-FFF2-40B4-BE49-F238E27FC236}">
                <a16:creationId xmlns:a16="http://schemas.microsoft.com/office/drawing/2014/main" id="{EF791437-ED6B-DA35-D8AC-F842A734D21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E9E14084-3674-9A00-3EF3-03439C8D1E5A}"/>
              </a:ext>
            </a:extLst>
          </p:cNvPr>
          <p:cNvSpPr>
            <a:spLocks noGrp="1"/>
          </p:cNvSpPr>
          <p:nvPr>
            <p:ph type="dt" sz="half" idx="10"/>
          </p:nvPr>
        </p:nvSpPr>
        <p:spPr/>
        <p:txBody>
          <a:bodyPr/>
          <a:lstStyle/>
          <a:p>
            <a:fld id="{05DA7FBA-7C97-4FB2-9B27-37437E714CE2}" type="datetime1">
              <a:rPr kumimoji="1" lang="ja-JP" altLang="en-US" smtClean="0"/>
              <a:t>2026/6/15</a:t>
            </a:fld>
            <a:endParaRPr kumimoji="1" lang="ja-JP" altLang="en-US"/>
          </a:p>
        </p:txBody>
      </p:sp>
      <p:sp>
        <p:nvSpPr>
          <p:cNvPr id="6" name="フッター プレースホルダー 5">
            <a:extLst>
              <a:ext uri="{FF2B5EF4-FFF2-40B4-BE49-F238E27FC236}">
                <a16:creationId xmlns:a16="http://schemas.microsoft.com/office/drawing/2014/main" id="{2134ED62-8061-82DA-819F-642539A13A75}"/>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04F3AB91-D9BD-1D48-6250-CB36F4F8A89A}"/>
              </a:ext>
            </a:extLst>
          </p:cNvPr>
          <p:cNvSpPr>
            <a:spLocks noGrp="1"/>
          </p:cNvSpPr>
          <p:nvPr>
            <p:ph type="sldNum" sz="quarter" idx="12"/>
          </p:nvPr>
        </p:nvSpPr>
        <p:spPr/>
        <p:txBody>
          <a:bodyPr/>
          <a:lstStyle/>
          <a:p>
            <a:fld id="{08D1F4BC-05BA-4984-8E09-C1EE92B838AC}" type="slidenum">
              <a:rPr kumimoji="1" lang="ja-JP" altLang="en-US" smtClean="0"/>
              <a:t>‹#›</a:t>
            </a:fld>
            <a:endParaRPr kumimoji="1" lang="ja-JP" altLang="en-US"/>
          </a:p>
        </p:txBody>
      </p:sp>
    </p:spTree>
    <p:extLst>
      <p:ext uri="{BB962C8B-B14F-4D97-AF65-F5344CB8AC3E}">
        <p14:creationId xmlns:p14="http://schemas.microsoft.com/office/powerpoint/2010/main" val="25037028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001B52EB-3BBE-3F05-7E9C-9249885FB43A}"/>
              </a:ext>
            </a:extLst>
          </p:cNvPr>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図プレースホルダー 2">
            <a:extLst>
              <a:ext uri="{FF2B5EF4-FFF2-40B4-BE49-F238E27FC236}">
                <a16:creationId xmlns:a16="http://schemas.microsoft.com/office/drawing/2014/main" id="{BE01EA7A-E5FB-3BCD-2490-F5D9BD7495F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kumimoji="1" lang="ja-JP" altLang="en-US"/>
              <a:t>アイコンをクリックして図を追加</a:t>
            </a:r>
          </a:p>
        </p:txBody>
      </p:sp>
      <p:sp>
        <p:nvSpPr>
          <p:cNvPr id="4" name="テキスト プレースホルダー 3">
            <a:extLst>
              <a:ext uri="{FF2B5EF4-FFF2-40B4-BE49-F238E27FC236}">
                <a16:creationId xmlns:a16="http://schemas.microsoft.com/office/drawing/2014/main" id="{77320E6D-7D1E-01DB-4476-6DD9ED652F3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697C43EC-C6E7-1D12-ADBF-D8129B6D099D}"/>
              </a:ext>
            </a:extLst>
          </p:cNvPr>
          <p:cNvSpPr>
            <a:spLocks noGrp="1"/>
          </p:cNvSpPr>
          <p:nvPr>
            <p:ph type="dt" sz="half" idx="10"/>
          </p:nvPr>
        </p:nvSpPr>
        <p:spPr/>
        <p:txBody>
          <a:bodyPr/>
          <a:lstStyle/>
          <a:p>
            <a:fld id="{ABE16BC9-A497-4EB7-A142-DC73CABDD013}" type="datetime1">
              <a:rPr kumimoji="1" lang="ja-JP" altLang="en-US" smtClean="0"/>
              <a:t>2026/6/15</a:t>
            </a:fld>
            <a:endParaRPr kumimoji="1" lang="ja-JP" altLang="en-US"/>
          </a:p>
        </p:txBody>
      </p:sp>
      <p:sp>
        <p:nvSpPr>
          <p:cNvPr id="6" name="フッター プレースホルダー 5">
            <a:extLst>
              <a:ext uri="{FF2B5EF4-FFF2-40B4-BE49-F238E27FC236}">
                <a16:creationId xmlns:a16="http://schemas.microsoft.com/office/drawing/2014/main" id="{CFFEF2DA-90AD-5F02-42ED-04E59019A9CC}"/>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A2B9C8F0-DBFE-066E-4EA0-D500AE971BF5}"/>
              </a:ext>
            </a:extLst>
          </p:cNvPr>
          <p:cNvSpPr>
            <a:spLocks noGrp="1"/>
          </p:cNvSpPr>
          <p:nvPr>
            <p:ph type="sldNum" sz="quarter" idx="12"/>
          </p:nvPr>
        </p:nvSpPr>
        <p:spPr/>
        <p:txBody>
          <a:bodyPr/>
          <a:lstStyle/>
          <a:p>
            <a:fld id="{08D1F4BC-05BA-4984-8E09-C1EE92B838AC}" type="slidenum">
              <a:rPr kumimoji="1" lang="ja-JP" altLang="en-US" smtClean="0"/>
              <a:t>‹#›</a:t>
            </a:fld>
            <a:endParaRPr kumimoji="1" lang="ja-JP" altLang="en-US"/>
          </a:p>
        </p:txBody>
      </p:sp>
    </p:spTree>
    <p:extLst>
      <p:ext uri="{BB962C8B-B14F-4D97-AF65-F5344CB8AC3E}">
        <p14:creationId xmlns:p14="http://schemas.microsoft.com/office/powerpoint/2010/main" val="93903302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a:extLst>
              <a:ext uri="{FF2B5EF4-FFF2-40B4-BE49-F238E27FC236}">
                <a16:creationId xmlns:a16="http://schemas.microsoft.com/office/drawing/2014/main" id="{9B4EB7A9-60A8-140E-D2C4-3E7E4369FD0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E24B54EB-5AD3-BD7F-3DA1-DD7693F7EE8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CF9D29FF-AFFA-ED38-2330-C5A568CCC29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934A3F41-FF88-483B-98D4-B1011E45BA3D}" type="datetime1">
              <a:rPr kumimoji="1" lang="ja-JP" altLang="en-US" smtClean="0"/>
              <a:t>2026/6/15</a:t>
            </a:fld>
            <a:endParaRPr kumimoji="1" lang="ja-JP" altLang="en-US"/>
          </a:p>
        </p:txBody>
      </p:sp>
      <p:sp>
        <p:nvSpPr>
          <p:cNvPr id="5" name="フッター プレースホルダー 4">
            <a:extLst>
              <a:ext uri="{FF2B5EF4-FFF2-40B4-BE49-F238E27FC236}">
                <a16:creationId xmlns:a16="http://schemas.microsoft.com/office/drawing/2014/main" id="{6AB03840-16E1-9FC2-3E7F-2DBAE0017C7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kumimoji="1" lang="ja-JP" altLang="en-US"/>
          </a:p>
        </p:txBody>
      </p:sp>
      <p:sp>
        <p:nvSpPr>
          <p:cNvPr id="6" name="スライド番号プレースホルダー 5">
            <a:extLst>
              <a:ext uri="{FF2B5EF4-FFF2-40B4-BE49-F238E27FC236}">
                <a16:creationId xmlns:a16="http://schemas.microsoft.com/office/drawing/2014/main" id="{14D32F4E-A696-20A1-3970-25C0D38DE18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08D1F4BC-05BA-4984-8E09-C1EE92B838AC}" type="slidenum">
              <a:rPr kumimoji="1" lang="ja-JP" altLang="en-US" smtClean="0"/>
              <a:t>‹#›</a:t>
            </a:fld>
            <a:endParaRPr kumimoji="1" lang="ja-JP" altLang="en-US"/>
          </a:p>
        </p:txBody>
      </p:sp>
    </p:spTree>
    <p:extLst>
      <p:ext uri="{BB962C8B-B14F-4D97-AF65-F5344CB8AC3E}">
        <p14:creationId xmlns:p14="http://schemas.microsoft.com/office/powerpoint/2010/main" val="182656194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正方形/長方形 31">
            <a:extLst>
              <a:ext uri="{FF2B5EF4-FFF2-40B4-BE49-F238E27FC236}">
                <a16:creationId xmlns:a16="http://schemas.microsoft.com/office/drawing/2014/main" id="{E3E54895-3F5C-FF8E-1D18-B85A24ECC7E7}"/>
              </a:ext>
            </a:extLst>
          </p:cNvPr>
          <p:cNvSpPr/>
          <p:nvPr/>
        </p:nvSpPr>
        <p:spPr>
          <a:xfrm>
            <a:off x="-12002" y="3313305"/>
            <a:ext cx="12204002" cy="421200"/>
          </a:xfrm>
          <a:prstGeom prst="rect">
            <a:avLst/>
          </a:prstGeom>
          <a:solidFill>
            <a:schemeClr val="accent5">
              <a:lumMod val="60000"/>
              <a:lumOff val="40000"/>
            </a:schemeClr>
          </a:solidFill>
          <a:ln w="12700">
            <a:miter lim="400000"/>
          </a:ln>
        </p:spPr>
        <p:txBody>
          <a:bodyPr lIns="45719" rIns="45719" anchor="ctr"/>
          <a:lstStyle/>
          <a:p>
            <a:pPr marL="0" marR="0" lvl="0" indent="0" algn="ctr" defTabSz="914400" rtl="0" eaLnBrk="1" fontAlgn="auto" latinLnBrk="0" hangingPunct="1">
              <a:lnSpc>
                <a:spcPct val="100000"/>
              </a:lnSpc>
              <a:spcBef>
                <a:spcPts val="0"/>
              </a:spcBef>
              <a:spcAft>
                <a:spcPts val="0"/>
              </a:spcAft>
              <a:buClrTx/>
              <a:buSzTx/>
              <a:buFontTx/>
              <a:buNone/>
              <a:tabLst/>
              <a:defRPr>
                <a:solidFill>
                  <a:srgbClr val="FFFFFF"/>
                </a:solidFill>
              </a:defRPr>
            </a:pPr>
            <a:endParaRPr kumimoji="1" sz="1800" b="0" i="0" u="none" strike="noStrike" kern="1200" cap="none" spc="0" normalizeH="0" baseline="0" noProof="0">
              <a:ln>
                <a:noFill/>
              </a:ln>
              <a:solidFill>
                <a:srgbClr val="FFFFFF"/>
              </a:solidFill>
              <a:effectLst/>
              <a:uLnTx/>
              <a:uFillTx/>
              <a:latin typeface="游ゴシック" panose="02110004020202020204"/>
              <a:ea typeface="+mn-ea"/>
              <a:cs typeface="+mn-cs"/>
            </a:endParaRPr>
          </a:p>
        </p:txBody>
      </p:sp>
      <p:sp>
        <p:nvSpPr>
          <p:cNvPr id="279" name="正方形/長方形 31"/>
          <p:cNvSpPr/>
          <p:nvPr/>
        </p:nvSpPr>
        <p:spPr>
          <a:xfrm>
            <a:off x="0" y="-32205"/>
            <a:ext cx="12204002" cy="421200"/>
          </a:xfrm>
          <a:prstGeom prst="rect">
            <a:avLst/>
          </a:prstGeom>
          <a:solidFill>
            <a:schemeClr val="accent5">
              <a:lumMod val="60000"/>
              <a:lumOff val="40000"/>
            </a:schemeClr>
          </a:solidFill>
          <a:ln w="12700">
            <a:miter lim="400000"/>
          </a:ln>
        </p:spPr>
        <p:txBody>
          <a:bodyPr lIns="45719" rIns="45719" anchor="ctr"/>
          <a:lstStyle/>
          <a:p>
            <a:pPr marL="0" marR="0" lvl="0" indent="0" algn="ctr" defTabSz="914400" rtl="0" eaLnBrk="1" fontAlgn="auto" latinLnBrk="0" hangingPunct="1">
              <a:lnSpc>
                <a:spcPct val="100000"/>
              </a:lnSpc>
              <a:spcBef>
                <a:spcPts val="0"/>
              </a:spcBef>
              <a:spcAft>
                <a:spcPts val="0"/>
              </a:spcAft>
              <a:buClrTx/>
              <a:buSzTx/>
              <a:buFontTx/>
              <a:buNone/>
              <a:tabLst/>
              <a:defRPr>
                <a:solidFill>
                  <a:srgbClr val="FFFFFF"/>
                </a:solidFill>
              </a:defRPr>
            </a:pPr>
            <a:endParaRPr kumimoji="1" sz="1800" b="0" i="0" u="none" strike="noStrike" kern="1200" cap="none" spc="0" normalizeH="0" baseline="0" noProof="0">
              <a:ln>
                <a:noFill/>
              </a:ln>
              <a:solidFill>
                <a:srgbClr val="FFFFFF"/>
              </a:solidFill>
              <a:effectLst/>
              <a:uLnTx/>
              <a:uFillTx/>
              <a:latin typeface="游ゴシック" panose="02110004020202020204"/>
              <a:ea typeface="+mn-ea"/>
              <a:cs typeface="+mn-cs"/>
            </a:endParaRPr>
          </a:p>
        </p:txBody>
      </p:sp>
      <p:sp>
        <p:nvSpPr>
          <p:cNvPr id="280" name="テキスト ボックス 32"/>
          <p:cNvSpPr txBox="1"/>
          <p:nvPr/>
        </p:nvSpPr>
        <p:spPr>
          <a:xfrm>
            <a:off x="158790" y="19663"/>
            <a:ext cx="12045211" cy="36933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rIns="45719">
            <a:spAutoFit/>
          </a:bodyPr>
          <a:lstStyle>
            <a:lvl1pPr>
              <a:defRPr b="1">
                <a:solidFill>
                  <a:srgbClr val="FFFFFF"/>
                </a:solidFill>
                <a:latin typeface="BIZ UDPゴシック"/>
                <a:ea typeface="BIZ UDPゴシック"/>
                <a:cs typeface="BIZ UDPゴシック"/>
                <a:sym typeface="BIZ UDPゴシック"/>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1" i="0" u="none" strike="noStrike" kern="1200" cap="none" spc="0" normalizeH="0" baseline="0" noProof="0" dirty="0">
                <a:ln>
                  <a:noFill/>
                </a:ln>
                <a:solidFill>
                  <a:srgbClr val="FFFFFF"/>
                </a:solidFill>
                <a:effectLst/>
                <a:uLnTx/>
                <a:uFillTx/>
                <a:latin typeface="BIZ UDPゴシック"/>
                <a:ea typeface="BIZ UDPゴシック"/>
                <a:sym typeface="BIZ UDPゴシック"/>
              </a:rPr>
              <a:t>目的と活用</a:t>
            </a:r>
            <a:endParaRPr kumimoji="1" sz="1800" b="1" i="0" u="none" strike="noStrike" kern="1200" cap="none" spc="0" normalizeH="0" baseline="0" noProof="0" dirty="0">
              <a:ln>
                <a:noFill/>
              </a:ln>
              <a:solidFill>
                <a:srgbClr val="FFFFFF"/>
              </a:solidFill>
              <a:effectLst/>
              <a:uLnTx/>
              <a:uFillTx/>
              <a:latin typeface="BIZ UDPゴシック"/>
              <a:ea typeface="BIZ UDPゴシック"/>
              <a:sym typeface="BIZ UDPゴシック"/>
            </a:endParaRPr>
          </a:p>
        </p:txBody>
      </p:sp>
      <p:sp>
        <p:nvSpPr>
          <p:cNvPr id="5" name="スライド番号プレースホルダー 4">
            <a:extLst>
              <a:ext uri="{FF2B5EF4-FFF2-40B4-BE49-F238E27FC236}">
                <a16:creationId xmlns:a16="http://schemas.microsoft.com/office/drawing/2014/main" id="{884A81F7-CA11-44CD-A8DA-DF6A180BDA29}"/>
              </a:ext>
            </a:extLst>
          </p:cNvPr>
          <p:cNvSpPr>
            <a:spLocks noGrp="1"/>
          </p:cNvSpPr>
          <p:nvPr>
            <p:ph type="sldNum" sz="quarter" idx="12"/>
          </p:nvPr>
        </p:nvSpPr>
        <p:spPr>
          <a:xfrm>
            <a:off x="9460802" y="6492875"/>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D1F4BC-05BA-4984-8E09-C1EE92B838AC}" type="slidenum">
              <a:rPr kumimoji="1" lang="ja-JP" altLang="en-US" sz="1200" b="0" i="0" u="none" strike="noStrike" kern="1200" cap="none" spc="0" normalizeH="0" baseline="0" noProof="0" smtClean="0">
                <a:ln>
                  <a:noFill/>
                </a:ln>
                <a:solidFill>
                  <a:prstClr val="black">
                    <a:tint val="82000"/>
                  </a:prstClr>
                </a:solidFill>
                <a:effectLst/>
                <a:uLnTx/>
                <a:uFillTx/>
                <a:latin typeface="BIZ UDPゴシック" panose="020B0400000000000000" pitchFamily="50" charset="-128"/>
                <a:ea typeface="BIZ UDPゴシック" panose="020B0400000000000000"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1" lang="ja-JP" altLang="en-US" sz="1200" b="0" i="0" u="none" strike="noStrike" kern="1200" cap="none" spc="0" normalizeH="0" baseline="0" noProof="0">
              <a:ln>
                <a:noFill/>
              </a:ln>
              <a:solidFill>
                <a:prstClr val="black">
                  <a:tint val="82000"/>
                </a:prstClr>
              </a:solidFill>
              <a:effectLst/>
              <a:uLnTx/>
              <a:uFillTx/>
              <a:latin typeface="BIZ UDPゴシック" panose="020B0400000000000000" pitchFamily="50" charset="-128"/>
              <a:ea typeface="BIZ UDPゴシック" panose="020B0400000000000000" pitchFamily="50" charset="-128"/>
              <a:cs typeface="+mn-cs"/>
            </a:endParaRPr>
          </a:p>
        </p:txBody>
      </p:sp>
      <p:sp>
        <p:nvSpPr>
          <p:cNvPr id="11" name="正方形/長方形 38">
            <a:extLst>
              <a:ext uri="{FF2B5EF4-FFF2-40B4-BE49-F238E27FC236}">
                <a16:creationId xmlns:a16="http://schemas.microsoft.com/office/drawing/2014/main" id="{37D0E7CE-4F09-65C5-02D9-BAEE14884F66}"/>
              </a:ext>
            </a:extLst>
          </p:cNvPr>
          <p:cNvSpPr/>
          <p:nvPr/>
        </p:nvSpPr>
        <p:spPr>
          <a:xfrm>
            <a:off x="147676" y="6865451"/>
            <a:ext cx="12171806" cy="84054"/>
          </a:xfrm>
          <a:prstGeom prst="rect">
            <a:avLst/>
          </a:prstGeom>
          <a:solidFill>
            <a:schemeClr val="accent5">
              <a:lumMod val="20000"/>
              <a:lumOff val="80000"/>
              <a:alpha val="50195"/>
            </a:schemeClr>
          </a:solidFill>
          <a:ln w="12700">
            <a:miter lim="400000"/>
          </a:ln>
        </p:spPr>
        <p:txBody>
          <a:bodyPr lIns="45719" rIns="45719" anchor="ctr"/>
          <a:lstStyle/>
          <a:p>
            <a:pPr marL="0" marR="0" lvl="0" indent="0" algn="ctr" defTabSz="914400" rtl="0" eaLnBrk="1" fontAlgn="auto" latinLnBrk="0" hangingPunct="1">
              <a:lnSpc>
                <a:spcPct val="100000"/>
              </a:lnSpc>
              <a:spcBef>
                <a:spcPts val="0"/>
              </a:spcBef>
              <a:spcAft>
                <a:spcPts val="0"/>
              </a:spcAft>
              <a:buClrTx/>
              <a:buSzTx/>
              <a:buFontTx/>
              <a:buNone/>
              <a:tabLst/>
              <a:defRPr>
                <a:solidFill>
                  <a:srgbClr val="FFFFFF"/>
                </a:solidFill>
              </a:defRPr>
            </a:pPr>
            <a:endParaRPr kumimoji="1" sz="1800" b="0" i="0" u="none" strike="noStrike" kern="1200" cap="none" spc="0" normalizeH="0" baseline="0" noProof="0">
              <a:ln>
                <a:noFill/>
              </a:ln>
              <a:solidFill>
                <a:srgbClr val="FFFFFF"/>
              </a:solidFill>
              <a:effectLst/>
              <a:uLnTx/>
              <a:uFillTx/>
              <a:latin typeface="游ゴシック" panose="02110004020202020204"/>
              <a:ea typeface="+mn-ea"/>
              <a:cs typeface="+mn-cs"/>
            </a:endParaRPr>
          </a:p>
        </p:txBody>
      </p:sp>
      <p:sp>
        <p:nvSpPr>
          <p:cNvPr id="2" name="テキスト ボックス 40">
            <a:extLst>
              <a:ext uri="{FF2B5EF4-FFF2-40B4-BE49-F238E27FC236}">
                <a16:creationId xmlns:a16="http://schemas.microsoft.com/office/drawing/2014/main" id="{6E361939-DB24-14AD-4E36-E950FC3DAB10}"/>
              </a:ext>
            </a:extLst>
          </p:cNvPr>
          <p:cNvSpPr txBox="1"/>
          <p:nvPr/>
        </p:nvSpPr>
        <p:spPr>
          <a:xfrm>
            <a:off x="501752" y="910472"/>
            <a:ext cx="10185298" cy="30777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rIns="45719">
            <a:spAutoFit/>
          </a:bodyPr>
          <a:lstStyle>
            <a:lvl1pPr>
              <a:defRPr sz="1400" b="1">
                <a:solidFill>
                  <a:srgbClr val="008000"/>
                </a:solidFill>
                <a:latin typeface="BIZ UDPゴシック"/>
                <a:ea typeface="BIZ UDPゴシック"/>
                <a:cs typeface="BIZ UDPゴシック"/>
                <a:sym typeface="BIZ UDPゴシック"/>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400" b="0" i="0" u="none" strike="noStrike" kern="1200" cap="none" spc="0" normalizeH="0" baseline="0" noProof="0" dirty="0">
              <a:ln>
                <a:noFill/>
              </a:ln>
              <a:solidFill>
                <a:prstClr val="black"/>
              </a:solidFill>
              <a:effectLst/>
              <a:uLnTx/>
              <a:uFillTx/>
              <a:latin typeface="BIZ UDPゴシック"/>
              <a:ea typeface="BIZ UDPゴシック"/>
              <a:sym typeface="BIZ UDPゴシック"/>
            </a:endParaRPr>
          </a:p>
        </p:txBody>
      </p:sp>
      <p:sp>
        <p:nvSpPr>
          <p:cNvPr id="4" name="テキスト ボックス 40">
            <a:extLst>
              <a:ext uri="{FF2B5EF4-FFF2-40B4-BE49-F238E27FC236}">
                <a16:creationId xmlns:a16="http://schemas.microsoft.com/office/drawing/2014/main" id="{2F4477FE-D702-925E-70B6-0E8B92E71E45}"/>
              </a:ext>
            </a:extLst>
          </p:cNvPr>
          <p:cNvSpPr txBox="1"/>
          <p:nvPr/>
        </p:nvSpPr>
        <p:spPr>
          <a:xfrm>
            <a:off x="501752" y="4141129"/>
            <a:ext cx="10185298" cy="30777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rIns="45719">
            <a:spAutoFit/>
          </a:bodyPr>
          <a:lstStyle>
            <a:lvl1pPr>
              <a:defRPr sz="1400" b="1">
                <a:solidFill>
                  <a:srgbClr val="008000"/>
                </a:solidFill>
                <a:latin typeface="BIZ UDPゴシック"/>
                <a:ea typeface="BIZ UDPゴシック"/>
                <a:cs typeface="BIZ UDPゴシック"/>
                <a:sym typeface="BIZ UDPゴシック"/>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400" b="0" i="0" u="none" strike="noStrike" kern="1200" cap="none" spc="0" normalizeH="0" baseline="0" noProof="0" dirty="0">
              <a:ln>
                <a:noFill/>
              </a:ln>
              <a:solidFill>
                <a:prstClr val="black"/>
              </a:solidFill>
              <a:effectLst/>
              <a:uLnTx/>
              <a:uFillTx/>
              <a:latin typeface="BIZ UDPゴシック"/>
              <a:ea typeface="BIZ UDPゴシック"/>
              <a:sym typeface="BIZ UDPゴシック"/>
            </a:endParaRPr>
          </a:p>
        </p:txBody>
      </p:sp>
      <p:sp>
        <p:nvSpPr>
          <p:cNvPr id="7" name="テキスト ボックス 32">
            <a:extLst>
              <a:ext uri="{FF2B5EF4-FFF2-40B4-BE49-F238E27FC236}">
                <a16:creationId xmlns:a16="http://schemas.microsoft.com/office/drawing/2014/main" id="{2C4EDC53-6F90-E6F5-F736-B9FCF697C107}"/>
              </a:ext>
            </a:extLst>
          </p:cNvPr>
          <p:cNvSpPr txBox="1"/>
          <p:nvPr/>
        </p:nvSpPr>
        <p:spPr>
          <a:xfrm>
            <a:off x="158790" y="3348424"/>
            <a:ext cx="12045211" cy="36933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rIns="45719">
            <a:spAutoFit/>
          </a:bodyPr>
          <a:lstStyle>
            <a:lvl1pPr>
              <a:defRPr b="1">
                <a:solidFill>
                  <a:srgbClr val="FFFFFF"/>
                </a:solidFill>
                <a:latin typeface="BIZ UDPゴシック"/>
                <a:ea typeface="BIZ UDPゴシック"/>
                <a:cs typeface="BIZ UDPゴシック"/>
                <a:sym typeface="BIZ UDPゴシック"/>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dirty="0"/>
              <a:t>実施方法</a:t>
            </a:r>
            <a:endParaRPr kumimoji="1" sz="1800" b="1" i="0" u="none" strike="noStrike" kern="1200" cap="none" spc="0" normalizeH="0" baseline="0" noProof="0" dirty="0">
              <a:ln>
                <a:noFill/>
              </a:ln>
              <a:solidFill>
                <a:srgbClr val="FFFFFF"/>
              </a:solidFill>
              <a:effectLst/>
              <a:uLnTx/>
              <a:uFillTx/>
              <a:latin typeface="BIZ UDPゴシック"/>
              <a:ea typeface="BIZ UDPゴシック"/>
              <a:sym typeface="BIZ UDPゴシック"/>
            </a:endParaRPr>
          </a:p>
        </p:txBody>
      </p:sp>
      <p:sp>
        <p:nvSpPr>
          <p:cNvPr id="3" name="テキスト ボックス 40">
            <a:extLst>
              <a:ext uri="{FF2B5EF4-FFF2-40B4-BE49-F238E27FC236}">
                <a16:creationId xmlns:a16="http://schemas.microsoft.com/office/drawing/2014/main" id="{938D14BE-CFD1-D580-F1D8-75683258B42C}"/>
              </a:ext>
            </a:extLst>
          </p:cNvPr>
          <p:cNvSpPr txBox="1"/>
          <p:nvPr/>
        </p:nvSpPr>
        <p:spPr>
          <a:xfrm>
            <a:off x="501752" y="910472"/>
            <a:ext cx="10185298" cy="147732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rIns="45719">
            <a:spAutoFit/>
          </a:bodyPr>
          <a:lstStyle>
            <a:lvl1pPr>
              <a:defRPr sz="1400" b="1">
                <a:solidFill>
                  <a:srgbClr val="008000"/>
                </a:solidFill>
                <a:latin typeface="BIZ UDPゴシック"/>
                <a:ea typeface="BIZ UDPゴシック"/>
                <a:cs typeface="BIZ UDPゴシック"/>
                <a:sym typeface="BIZ UDPゴシック"/>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schemeClr val="tx1"/>
                </a:solidFill>
                <a:effectLst/>
                <a:uLnTx/>
                <a:uFillTx/>
                <a:latin typeface="BIZ UDPゴシック"/>
                <a:ea typeface="BIZ UDPゴシック"/>
                <a:sym typeface="BIZ UDPゴシック"/>
              </a:rPr>
              <a:t>〇基本目標及び施策分野を実現するために何をしていけばよいか議論する</a:t>
            </a:r>
            <a:endParaRPr kumimoji="1" lang="en-US" altLang="ja-JP" sz="1800" b="0" i="0" u="none" strike="noStrike" kern="1200" cap="none" spc="0" normalizeH="0" baseline="0" noProof="0" dirty="0">
              <a:ln>
                <a:noFill/>
              </a:ln>
              <a:solidFill>
                <a:schemeClr val="tx1"/>
              </a:solidFill>
              <a:effectLst/>
              <a:uLnTx/>
              <a:uFillTx/>
              <a:latin typeface="BIZ UDPゴシック"/>
              <a:ea typeface="BIZ UDPゴシック"/>
              <a:sym typeface="BIZ UDPゴシック"/>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a:ln>
                  <a:noFill/>
                </a:ln>
                <a:solidFill>
                  <a:prstClr val="black"/>
                </a:solidFill>
                <a:effectLst/>
                <a:uLnTx/>
                <a:uFillTx/>
                <a:latin typeface="BIZ UDPゴシック"/>
                <a:ea typeface="BIZ UDPゴシック"/>
                <a:sym typeface="BIZ UDPゴシック"/>
              </a:rPr>
              <a:t>〇</a:t>
            </a:r>
            <a:r>
              <a:rPr kumimoji="1" lang="ja-JP" altLang="en-US" sz="1800" b="0" i="0" u="none" strike="noStrike" kern="1200" cap="none" spc="0" normalizeH="0" baseline="0" noProof="0" dirty="0">
                <a:ln>
                  <a:noFill/>
                </a:ln>
                <a:solidFill>
                  <a:prstClr val="black"/>
                </a:solidFill>
                <a:effectLst/>
                <a:uLnTx/>
                <a:uFillTx/>
                <a:latin typeface="BIZ UDPゴシック"/>
                <a:ea typeface="BIZ UDPゴシック"/>
                <a:sym typeface="BIZ UDPゴシック"/>
              </a:rPr>
              <a:t>専門分科会の意見を計画</a:t>
            </a:r>
            <a:r>
              <a:rPr kumimoji="1" lang="ja-JP" altLang="en-US" sz="1800" b="0" i="0" u="none" strike="noStrike" kern="1200" cap="none" spc="0" normalizeH="0" baseline="0" noProof="0">
                <a:ln>
                  <a:noFill/>
                </a:ln>
                <a:solidFill>
                  <a:prstClr val="black"/>
                </a:solidFill>
                <a:effectLst/>
                <a:uLnTx/>
                <a:uFillTx/>
                <a:latin typeface="BIZ UDPゴシック"/>
                <a:ea typeface="BIZ UDPゴシック"/>
                <a:sym typeface="BIZ UDPゴシック"/>
              </a:rPr>
              <a:t>の施策に</a:t>
            </a:r>
            <a:r>
              <a:rPr kumimoji="1" lang="ja-JP" altLang="en-US" sz="1800" b="0" i="0" u="none" strike="noStrike" kern="1200" cap="none" spc="0" normalizeH="0" baseline="0" noProof="0" dirty="0">
                <a:ln>
                  <a:noFill/>
                </a:ln>
                <a:solidFill>
                  <a:prstClr val="black"/>
                </a:solidFill>
                <a:effectLst/>
                <a:uLnTx/>
                <a:uFillTx/>
                <a:latin typeface="BIZ UDPゴシック"/>
                <a:ea typeface="BIZ UDPゴシック"/>
                <a:sym typeface="BIZ UDPゴシック"/>
              </a:rPr>
              <a:t>反映する</a:t>
            </a:r>
            <a:endParaRPr kumimoji="1" lang="en-US" altLang="ja-JP" sz="1800" b="0" i="0" u="none" strike="noStrike" kern="1200" cap="none" spc="0" normalizeH="0" baseline="0" noProof="0" dirty="0">
              <a:ln>
                <a:noFill/>
              </a:ln>
              <a:solidFill>
                <a:prstClr val="black"/>
              </a:solidFill>
              <a:effectLst/>
              <a:uLnTx/>
              <a:uFillTx/>
              <a:latin typeface="BIZ UDPゴシック"/>
              <a:ea typeface="BIZ UDPゴシック"/>
              <a:sym typeface="BIZ UDPゴシック"/>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ja-JP" sz="1800" b="0" dirty="0">
              <a:solidFill>
                <a:prstClr val="black"/>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800" b="0" i="0" u="none" strike="noStrike" kern="1200" cap="none" spc="0" normalizeH="0" baseline="0" noProof="0" dirty="0">
                <a:ln>
                  <a:noFill/>
                </a:ln>
                <a:solidFill>
                  <a:prstClr val="black"/>
                </a:solidFill>
                <a:effectLst/>
                <a:uLnTx/>
                <a:uFillTx/>
                <a:latin typeface="BIZ UDPゴシック"/>
                <a:ea typeface="BIZ UDPゴシック"/>
                <a:sym typeface="BIZ UDPゴシック"/>
              </a:rPr>
              <a:t>※</a:t>
            </a:r>
            <a:r>
              <a:rPr kumimoji="1" lang="ja-JP" altLang="en-US" sz="1800" b="0" i="0" u="none" strike="noStrike" kern="1200" cap="none" spc="0" normalizeH="0" baseline="0" noProof="0" dirty="0">
                <a:ln>
                  <a:noFill/>
                </a:ln>
                <a:solidFill>
                  <a:prstClr val="black"/>
                </a:solidFill>
                <a:effectLst/>
                <a:uLnTx/>
                <a:uFillTx/>
                <a:latin typeface="BIZ UDPゴシック"/>
                <a:ea typeface="BIZ UDPゴシック"/>
                <a:sym typeface="BIZ UDPゴシック"/>
              </a:rPr>
              <a:t>発言は「発言者（所属団体）が実施する</a:t>
            </a:r>
            <a:r>
              <a:rPr lang="ja-JP" altLang="en-US" sz="1800" b="0" dirty="0">
                <a:solidFill>
                  <a:prstClr val="black"/>
                </a:solidFill>
              </a:rPr>
              <a:t>」という意思を求めるものではありません。</a:t>
            </a:r>
            <a:endParaRPr lang="en-US" altLang="ja-JP" sz="1800" b="0" dirty="0">
              <a:solidFill>
                <a:prstClr val="black"/>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800" b="0" i="0" u="none" strike="noStrike" kern="1200" cap="none" spc="0" normalizeH="0" baseline="0" noProof="0" dirty="0">
                <a:ln>
                  <a:noFill/>
                </a:ln>
                <a:solidFill>
                  <a:prstClr val="black"/>
                </a:solidFill>
                <a:effectLst/>
                <a:uLnTx/>
                <a:uFillTx/>
                <a:latin typeface="BIZ UDPゴシック"/>
                <a:ea typeface="BIZ UDPゴシック"/>
                <a:sym typeface="BIZ UDPゴシック"/>
              </a:rPr>
              <a:t>※</a:t>
            </a:r>
            <a:r>
              <a:rPr kumimoji="1" lang="ja-JP" altLang="en-US" sz="1800" b="0" i="0" u="none" strike="noStrike" kern="1200" cap="none" spc="0" normalizeH="0" baseline="0" noProof="0" dirty="0">
                <a:ln>
                  <a:noFill/>
                </a:ln>
                <a:solidFill>
                  <a:prstClr val="black"/>
                </a:solidFill>
                <a:effectLst/>
                <a:uLnTx/>
                <a:uFillTx/>
                <a:latin typeface="BIZ UDPゴシック"/>
                <a:ea typeface="BIZ UDPゴシック"/>
                <a:sym typeface="BIZ UDPゴシック"/>
              </a:rPr>
              <a:t>今回いただいた意見やアイディアは、今後の計画策定の検討</a:t>
            </a:r>
            <a:r>
              <a:rPr kumimoji="1" lang="ja-JP" altLang="en-US" sz="1800" b="0" i="0" u="none" strike="noStrike" kern="1200" cap="none" spc="0" normalizeH="0" baseline="0" noProof="0" dirty="0">
                <a:ln>
                  <a:noFill/>
                </a:ln>
                <a:solidFill>
                  <a:schemeClr val="tx1"/>
                </a:solidFill>
                <a:effectLst/>
                <a:uLnTx/>
                <a:uFillTx/>
                <a:latin typeface="BIZ UDPゴシック"/>
                <a:ea typeface="BIZ UDPゴシック"/>
                <a:sym typeface="BIZ UDPゴシック"/>
              </a:rPr>
              <a:t>に使わせて</a:t>
            </a:r>
            <a:r>
              <a:rPr kumimoji="1" lang="ja-JP" altLang="en-US" sz="1800" b="0" i="0" u="none" strike="noStrike" kern="1200" cap="none" spc="0" normalizeH="0" baseline="0" noProof="0">
                <a:ln>
                  <a:noFill/>
                </a:ln>
                <a:solidFill>
                  <a:schemeClr val="tx1"/>
                </a:solidFill>
                <a:effectLst/>
                <a:uLnTx/>
                <a:uFillTx/>
                <a:latin typeface="BIZ UDPゴシック"/>
                <a:ea typeface="BIZ UDPゴシック"/>
                <a:sym typeface="BIZ UDPゴシック"/>
              </a:rPr>
              <a:t>いただきます。</a:t>
            </a:r>
            <a:endParaRPr kumimoji="1" lang="en-US" altLang="ja-JP" sz="1800" b="0" i="0" u="none" strike="sngStrike" kern="1200" cap="none" spc="0" normalizeH="0" baseline="0" noProof="0" dirty="0">
              <a:ln>
                <a:noFill/>
              </a:ln>
              <a:solidFill>
                <a:schemeClr val="tx1"/>
              </a:solidFill>
              <a:effectLst/>
              <a:uLnTx/>
              <a:uFillTx/>
              <a:latin typeface="BIZ UDPゴシック"/>
              <a:ea typeface="BIZ UDPゴシック"/>
              <a:sym typeface="BIZ UDPゴシック"/>
            </a:endParaRPr>
          </a:p>
        </p:txBody>
      </p:sp>
      <p:sp>
        <p:nvSpPr>
          <p:cNvPr id="6" name="テキスト ボックス 40">
            <a:extLst>
              <a:ext uri="{FF2B5EF4-FFF2-40B4-BE49-F238E27FC236}">
                <a16:creationId xmlns:a16="http://schemas.microsoft.com/office/drawing/2014/main" id="{4B3533CD-F58A-96EA-6868-CB5F49335A23}"/>
              </a:ext>
            </a:extLst>
          </p:cNvPr>
          <p:cNvSpPr txBox="1"/>
          <p:nvPr/>
        </p:nvSpPr>
        <p:spPr>
          <a:xfrm>
            <a:off x="501752" y="4260767"/>
            <a:ext cx="10185298" cy="92333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rIns="45719">
            <a:spAutoFit/>
          </a:bodyPr>
          <a:lstStyle>
            <a:lvl1pPr>
              <a:defRPr sz="1400" b="1">
                <a:solidFill>
                  <a:srgbClr val="008000"/>
                </a:solidFill>
                <a:latin typeface="BIZ UDPゴシック"/>
                <a:ea typeface="BIZ UDPゴシック"/>
                <a:cs typeface="BIZ UDPゴシック"/>
                <a:sym typeface="BIZ UDPゴシック"/>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800" b="0" dirty="0">
                <a:solidFill>
                  <a:prstClr val="black"/>
                </a:solidFill>
              </a:rPr>
              <a:t>〇　委員</a:t>
            </a:r>
            <a:r>
              <a:rPr kumimoji="1" lang="en-US" altLang="ja-JP" sz="1800" b="0" i="0" u="none" strike="noStrike" kern="1200" cap="none" spc="0" normalizeH="0" baseline="0" noProof="0" dirty="0">
                <a:ln>
                  <a:noFill/>
                </a:ln>
                <a:solidFill>
                  <a:prstClr val="black"/>
                </a:solidFill>
                <a:effectLst/>
                <a:uLnTx/>
                <a:uFillTx/>
                <a:latin typeface="BIZ UDPゴシック"/>
                <a:ea typeface="BIZ UDPゴシック"/>
                <a:sym typeface="BIZ UDPゴシック"/>
              </a:rPr>
              <a:t>4〜5</a:t>
            </a:r>
            <a:r>
              <a:rPr kumimoji="1" lang="ja-JP" altLang="en-US" sz="1800" b="0" i="0" u="none" strike="noStrike" kern="1200" cap="none" spc="0" normalizeH="0" baseline="0" noProof="0" dirty="0">
                <a:ln>
                  <a:noFill/>
                </a:ln>
                <a:solidFill>
                  <a:prstClr val="black"/>
                </a:solidFill>
                <a:effectLst/>
                <a:uLnTx/>
                <a:uFillTx/>
                <a:latin typeface="BIZ UDPゴシック"/>
                <a:ea typeface="BIZ UDPゴシック"/>
                <a:sym typeface="BIZ UDPゴシック"/>
              </a:rPr>
              <a:t>名＋市職員２名程度　</a:t>
            </a:r>
            <a:r>
              <a:rPr kumimoji="1" lang="en-US" altLang="ja-JP" sz="1800" b="0" i="0" u="none" strike="noStrike" kern="1200" cap="none" spc="0" normalizeH="0" baseline="0" noProof="0" dirty="0">
                <a:ln>
                  <a:noFill/>
                </a:ln>
                <a:solidFill>
                  <a:prstClr val="black"/>
                </a:solidFill>
                <a:effectLst/>
                <a:uLnTx/>
                <a:uFillTx/>
                <a:latin typeface="BIZ UDPゴシック"/>
                <a:ea typeface="BIZ UDPゴシック"/>
                <a:sym typeface="BIZ UDPゴシック"/>
              </a:rPr>
              <a:t>×4</a:t>
            </a:r>
            <a:r>
              <a:rPr kumimoji="1" lang="ja-JP" altLang="en-US" sz="1800" b="0" i="0" u="none" strike="noStrike" kern="1200" cap="none" spc="0" normalizeH="0" baseline="0" noProof="0" dirty="0">
                <a:ln>
                  <a:noFill/>
                </a:ln>
                <a:solidFill>
                  <a:prstClr val="black"/>
                </a:solidFill>
                <a:effectLst/>
                <a:uLnTx/>
                <a:uFillTx/>
                <a:latin typeface="BIZ UDPゴシック"/>
                <a:ea typeface="BIZ UDPゴシック"/>
                <a:sym typeface="BIZ UDPゴシック"/>
              </a:rPr>
              <a:t>グループ</a:t>
            </a: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800" b="0">
                <a:solidFill>
                  <a:prstClr val="black"/>
                </a:solidFill>
              </a:rPr>
              <a:t>〇　進行役・</a:t>
            </a:r>
            <a:r>
              <a:rPr lang="ja-JP" altLang="en-US" sz="1800" b="0" dirty="0">
                <a:solidFill>
                  <a:prstClr val="black"/>
                </a:solidFill>
              </a:rPr>
              <a:t>発表役を決めてください</a:t>
            </a:r>
            <a:endParaRPr lang="en-US" altLang="ja-JP" sz="1800" b="0" dirty="0">
              <a:solidFill>
                <a:prstClr val="black"/>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a:ln>
                  <a:noFill/>
                </a:ln>
                <a:solidFill>
                  <a:prstClr val="black"/>
                </a:solidFill>
                <a:effectLst/>
                <a:uLnTx/>
                <a:uFillTx/>
                <a:latin typeface="BIZ UDPゴシック"/>
                <a:ea typeface="BIZ UDPゴシック"/>
                <a:sym typeface="BIZ UDPゴシック"/>
              </a:rPr>
              <a:t>〇　</a:t>
            </a:r>
            <a:r>
              <a:rPr kumimoji="1" lang="ja-JP" altLang="en-US" sz="1800" b="0" i="0" u="none" strike="noStrike" kern="1200" cap="none" spc="0" normalizeH="0" baseline="0" noProof="0">
                <a:ln>
                  <a:noFill/>
                </a:ln>
                <a:solidFill>
                  <a:schemeClr val="tx1"/>
                </a:solidFill>
                <a:effectLst/>
                <a:uLnTx/>
                <a:uFillTx/>
                <a:latin typeface="BIZ UDPゴシック"/>
                <a:ea typeface="BIZ UDPゴシック"/>
                <a:sym typeface="BIZ UDPゴシック"/>
              </a:rPr>
              <a:t>市職員は進行の補助をします</a:t>
            </a:r>
            <a:endParaRPr kumimoji="1" lang="en-US" altLang="ja-JP" sz="1800" b="0" i="0" u="none" strike="sngStrike" kern="1200" cap="none" spc="0" normalizeH="0" baseline="0" noProof="0" dirty="0">
              <a:ln>
                <a:noFill/>
              </a:ln>
              <a:solidFill>
                <a:schemeClr val="tx1"/>
              </a:solidFill>
              <a:effectLst/>
              <a:highlight>
                <a:srgbClr val="FFFF00"/>
              </a:highlight>
              <a:uLnTx/>
              <a:uFillTx/>
              <a:latin typeface="BIZ UDPゴシック"/>
              <a:ea typeface="BIZ UDPゴシック"/>
              <a:sym typeface="BIZ UDPゴシック"/>
            </a:endParaRPr>
          </a:p>
        </p:txBody>
      </p:sp>
      <p:sp>
        <p:nvSpPr>
          <p:cNvPr id="9" name="四角形: 角を丸くする 8">
            <a:extLst>
              <a:ext uri="{FF2B5EF4-FFF2-40B4-BE49-F238E27FC236}">
                <a16:creationId xmlns:a16="http://schemas.microsoft.com/office/drawing/2014/main" id="{3D6EF868-7F0A-DF67-6A7C-603AC165BD7E}"/>
              </a:ext>
            </a:extLst>
          </p:cNvPr>
          <p:cNvSpPr/>
          <p:nvPr/>
        </p:nvSpPr>
        <p:spPr>
          <a:xfrm>
            <a:off x="6844496" y="4211323"/>
            <a:ext cx="4244419" cy="1505577"/>
          </a:xfrm>
          <a:prstGeom prst="roundRect">
            <a:avLst/>
          </a:prstGeom>
          <a:solidFill>
            <a:schemeClr val="bg1"/>
          </a:solidFill>
          <a:ln>
            <a:solidFill>
              <a:schemeClr val="accent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dirty="0">
                <a:solidFill>
                  <a:schemeClr val="tx1"/>
                </a:solidFill>
              </a:rPr>
              <a:t>【</a:t>
            </a:r>
            <a:r>
              <a:rPr lang="ja-JP" altLang="en-US" dirty="0">
                <a:solidFill>
                  <a:schemeClr val="tx1"/>
                </a:solidFill>
                <a:latin typeface="BIZ UDPゴシック" panose="020B0400000000000000" pitchFamily="50" charset="-128"/>
                <a:ea typeface="BIZ UDPゴシック" panose="020B0400000000000000" pitchFamily="50" charset="-128"/>
              </a:rPr>
              <a:t>グループワークのルール</a:t>
            </a:r>
            <a:r>
              <a:rPr kumimoji="1" lang="en-US" altLang="ja-JP" dirty="0">
                <a:solidFill>
                  <a:schemeClr val="tx1"/>
                </a:solidFill>
                <a:latin typeface="BIZ UDPゴシック" panose="020B0400000000000000" pitchFamily="50" charset="-128"/>
                <a:ea typeface="BIZ UDPゴシック" panose="020B0400000000000000" pitchFamily="50" charset="-128"/>
              </a:rPr>
              <a:t>】</a:t>
            </a:r>
          </a:p>
          <a:p>
            <a:r>
              <a:rPr lang="ja-JP" altLang="en-US">
                <a:solidFill>
                  <a:schemeClr val="tx1"/>
                </a:solidFill>
                <a:latin typeface="BIZ UDPゴシック" panose="020B0400000000000000" pitchFamily="50" charset="-128"/>
                <a:ea typeface="BIZ UDPゴシック" panose="020B0400000000000000" pitchFamily="50" charset="-128"/>
              </a:rPr>
              <a:t>　①</a:t>
            </a:r>
            <a:r>
              <a:rPr lang="ja-JP" altLang="en-US" dirty="0">
                <a:solidFill>
                  <a:schemeClr val="tx1"/>
                </a:solidFill>
                <a:latin typeface="BIZ UDPゴシック" panose="020B0400000000000000" pitchFamily="50" charset="-128"/>
                <a:ea typeface="BIZ UDPゴシック" panose="020B0400000000000000" pitchFamily="50" charset="-128"/>
              </a:rPr>
              <a:t>他の方の意見は</a:t>
            </a:r>
            <a:r>
              <a:rPr lang="ja-JP" altLang="en-US">
                <a:solidFill>
                  <a:schemeClr val="tx1"/>
                </a:solidFill>
                <a:latin typeface="BIZ UDPゴシック" panose="020B0400000000000000" pitchFamily="50" charset="-128"/>
                <a:ea typeface="BIZ UDPゴシック" panose="020B0400000000000000" pitchFamily="50" charset="-128"/>
              </a:rPr>
              <a:t>批判しない</a:t>
            </a:r>
            <a:endParaRPr lang="en-US" altLang="ja-JP" dirty="0">
              <a:solidFill>
                <a:schemeClr val="tx1"/>
              </a:solidFill>
              <a:latin typeface="BIZ UDPゴシック" panose="020B0400000000000000" pitchFamily="50" charset="-128"/>
              <a:ea typeface="BIZ UDPゴシック" panose="020B0400000000000000" pitchFamily="50" charset="-128"/>
            </a:endParaRPr>
          </a:p>
          <a:p>
            <a:r>
              <a:rPr kumimoji="1" lang="ja-JP" altLang="en-US">
                <a:solidFill>
                  <a:schemeClr val="tx1"/>
                </a:solidFill>
                <a:latin typeface="BIZ UDPゴシック" panose="020B0400000000000000" pitchFamily="50" charset="-128"/>
                <a:ea typeface="BIZ UDPゴシック" panose="020B0400000000000000" pitchFamily="50" charset="-128"/>
              </a:rPr>
              <a:t>　②</a:t>
            </a:r>
            <a:r>
              <a:rPr kumimoji="1" lang="ja-JP" altLang="en-US" dirty="0">
                <a:solidFill>
                  <a:schemeClr val="tx1"/>
                </a:solidFill>
                <a:latin typeface="BIZ UDPゴシック" panose="020B0400000000000000" pitchFamily="50" charset="-128"/>
                <a:ea typeface="BIZ UDPゴシック" panose="020B0400000000000000" pitchFamily="50" charset="-128"/>
              </a:rPr>
              <a:t>自由に意見</a:t>
            </a:r>
            <a:r>
              <a:rPr kumimoji="1" lang="ja-JP" altLang="en-US">
                <a:solidFill>
                  <a:schemeClr val="tx1"/>
                </a:solidFill>
                <a:latin typeface="BIZ UDPゴシック" panose="020B0400000000000000" pitchFamily="50" charset="-128"/>
                <a:ea typeface="BIZ UDPゴシック" panose="020B0400000000000000" pitchFamily="50" charset="-128"/>
              </a:rPr>
              <a:t>を出す</a:t>
            </a:r>
            <a:endParaRPr kumimoji="1" lang="en-US" altLang="ja-JP" dirty="0">
              <a:solidFill>
                <a:schemeClr val="tx1"/>
              </a:solidFill>
              <a:latin typeface="BIZ UDPゴシック" panose="020B0400000000000000" pitchFamily="50" charset="-128"/>
              <a:ea typeface="BIZ UDPゴシック" panose="020B0400000000000000" pitchFamily="50" charset="-128"/>
            </a:endParaRPr>
          </a:p>
          <a:p>
            <a:r>
              <a:rPr lang="ja-JP" altLang="en-US">
                <a:solidFill>
                  <a:schemeClr val="tx1"/>
                </a:solidFill>
                <a:latin typeface="BIZ UDPゴシック" panose="020B0400000000000000" pitchFamily="50" charset="-128"/>
                <a:ea typeface="BIZ UDPゴシック" panose="020B0400000000000000" pitchFamily="50" charset="-128"/>
              </a:rPr>
              <a:t>　③</a:t>
            </a:r>
            <a:r>
              <a:rPr lang="ja-JP" altLang="en-US" dirty="0">
                <a:solidFill>
                  <a:schemeClr val="tx1"/>
                </a:solidFill>
                <a:latin typeface="BIZ UDPゴシック" panose="020B0400000000000000" pitchFamily="50" charset="-128"/>
                <a:ea typeface="BIZ UDPゴシック" panose="020B0400000000000000" pitchFamily="50" charset="-128"/>
              </a:rPr>
              <a:t>質より量を大切</a:t>
            </a:r>
            <a:r>
              <a:rPr lang="ja-JP" altLang="en-US">
                <a:solidFill>
                  <a:schemeClr val="tx1"/>
                </a:solidFill>
                <a:latin typeface="BIZ UDPゴシック" panose="020B0400000000000000" pitchFamily="50" charset="-128"/>
                <a:ea typeface="BIZ UDPゴシック" panose="020B0400000000000000" pitchFamily="50" charset="-128"/>
              </a:rPr>
              <a:t>にする</a:t>
            </a:r>
            <a:endParaRPr kumimoji="1" lang="ja-JP" altLang="en-US" dirty="0">
              <a:solidFill>
                <a:schemeClr val="tx1"/>
              </a:solidFill>
              <a:latin typeface="BIZ UDPゴシック" panose="020B0400000000000000" pitchFamily="50" charset="-128"/>
              <a:ea typeface="BIZ UDPゴシック" panose="020B0400000000000000" pitchFamily="50" charset="-128"/>
            </a:endParaRPr>
          </a:p>
        </p:txBody>
      </p:sp>
      <p:sp>
        <p:nvSpPr>
          <p:cNvPr id="10" name="正方形/長方形 9">
            <a:extLst>
              <a:ext uri="{FF2B5EF4-FFF2-40B4-BE49-F238E27FC236}">
                <a16:creationId xmlns:a16="http://schemas.microsoft.com/office/drawing/2014/main" id="{D9EC97AA-8887-71C7-895A-6F347D7C6960}"/>
              </a:ext>
            </a:extLst>
          </p:cNvPr>
          <p:cNvSpPr/>
          <p:nvPr/>
        </p:nvSpPr>
        <p:spPr>
          <a:xfrm>
            <a:off x="10852110" y="39277"/>
            <a:ext cx="1181100" cy="444176"/>
          </a:xfrm>
          <a:prstGeom prst="rect">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a:solidFill>
                  <a:schemeClr val="tx1"/>
                </a:solidFill>
                <a:latin typeface="BIZ UDPゴシック" panose="020B0400000000000000" pitchFamily="50" charset="-128"/>
                <a:ea typeface="BIZ UDPゴシック" panose="020B0400000000000000" pitchFamily="50" charset="-128"/>
              </a:rPr>
              <a:t>資料４</a:t>
            </a:r>
          </a:p>
        </p:txBody>
      </p:sp>
    </p:spTree>
    <p:extLst>
      <p:ext uri="{BB962C8B-B14F-4D97-AF65-F5344CB8AC3E}">
        <p14:creationId xmlns:p14="http://schemas.microsoft.com/office/powerpoint/2010/main" val="246866033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正方形/長方形 19">
            <a:extLst>
              <a:ext uri="{FF2B5EF4-FFF2-40B4-BE49-F238E27FC236}">
                <a16:creationId xmlns:a16="http://schemas.microsoft.com/office/drawing/2014/main" id="{F81AD4CB-F25D-4920-594C-75D362A298D4}"/>
              </a:ext>
            </a:extLst>
          </p:cNvPr>
          <p:cNvSpPr/>
          <p:nvPr/>
        </p:nvSpPr>
        <p:spPr>
          <a:xfrm>
            <a:off x="6686901" y="4150054"/>
            <a:ext cx="4953556" cy="1902004"/>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ja-JP" altLang="en-US"/>
          </a:p>
        </p:txBody>
      </p:sp>
      <p:sp>
        <p:nvSpPr>
          <p:cNvPr id="279" name="正方形/長方形 31"/>
          <p:cNvSpPr/>
          <p:nvPr/>
        </p:nvSpPr>
        <p:spPr>
          <a:xfrm>
            <a:off x="0" y="-32205"/>
            <a:ext cx="12204002" cy="421200"/>
          </a:xfrm>
          <a:prstGeom prst="rect">
            <a:avLst/>
          </a:prstGeom>
          <a:solidFill>
            <a:schemeClr val="accent5">
              <a:lumMod val="60000"/>
              <a:lumOff val="40000"/>
            </a:schemeClr>
          </a:solidFill>
          <a:ln w="12700">
            <a:miter lim="400000"/>
          </a:ln>
        </p:spPr>
        <p:txBody>
          <a:bodyPr lIns="45719" rIns="45719" anchor="ctr"/>
          <a:lstStyle/>
          <a:p>
            <a:pPr marL="0" marR="0" lvl="0" indent="0" algn="ctr" defTabSz="914400" rtl="0" eaLnBrk="1" fontAlgn="auto" latinLnBrk="0" hangingPunct="1">
              <a:lnSpc>
                <a:spcPct val="100000"/>
              </a:lnSpc>
              <a:spcBef>
                <a:spcPts val="0"/>
              </a:spcBef>
              <a:spcAft>
                <a:spcPts val="0"/>
              </a:spcAft>
              <a:buClrTx/>
              <a:buSzTx/>
              <a:buFontTx/>
              <a:buNone/>
              <a:tabLst/>
              <a:defRPr>
                <a:solidFill>
                  <a:srgbClr val="FFFFFF"/>
                </a:solidFill>
              </a:defRPr>
            </a:pPr>
            <a:endParaRPr kumimoji="1" sz="1800" b="0" i="0" u="none" strike="noStrike" kern="1200" cap="none" spc="0" normalizeH="0" baseline="0" noProof="0">
              <a:ln>
                <a:noFill/>
              </a:ln>
              <a:solidFill>
                <a:srgbClr val="FFFFFF"/>
              </a:solidFill>
              <a:effectLst/>
              <a:uLnTx/>
              <a:uFillTx/>
              <a:latin typeface="游ゴシック" panose="02110004020202020204"/>
              <a:ea typeface="+mn-ea"/>
              <a:cs typeface="+mn-cs"/>
            </a:endParaRPr>
          </a:p>
        </p:txBody>
      </p:sp>
      <p:sp>
        <p:nvSpPr>
          <p:cNvPr id="280" name="テキスト ボックス 32"/>
          <p:cNvSpPr txBox="1"/>
          <p:nvPr/>
        </p:nvSpPr>
        <p:spPr>
          <a:xfrm>
            <a:off x="158790" y="19663"/>
            <a:ext cx="12045211" cy="36933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rIns="45719">
            <a:spAutoFit/>
          </a:bodyPr>
          <a:lstStyle>
            <a:lvl1pPr>
              <a:defRPr b="1">
                <a:solidFill>
                  <a:srgbClr val="FFFFFF"/>
                </a:solidFill>
                <a:latin typeface="BIZ UDPゴシック"/>
                <a:ea typeface="BIZ UDPゴシック"/>
                <a:cs typeface="BIZ UDPゴシック"/>
                <a:sym typeface="BIZ UDPゴシック"/>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1" i="0" u="none" strike="noStrike" kern="1200" cap="none" spc="0" normalizeH="0" baseline="0" noProof="0" dirty="0">
                <a:ln>
                  <a:noFill/>
                </a:ln>
                <a:solidFill>
                  <a:srgbClr val="FFFFFF"/>
                </a:solidFill>
                <a:effectLst/>
                <a:uLnTx/>
                <a:uFillTx/>
                <a:latin typeface="BIZ UDPゴシック"/>
                <a:ea typeface="BIZ UDPゴシック"/>
                <a:sym typeface="BIZ UDPゴシック"/>
              </a:rPr>
              <a:t>流れ</a:t>
            </a:r>
            <a:endParaRPr kumimoji="1" sz="1800" b="1" i="0" u="none" strike="noStrike" kern="1200" cap="none" spc="0" normalizeH="0" baseline="0" noProof="0" dirty="0">
              <a:ln>
                <a:noFill/>
              </a:ln>
              <a:solidFill>
                <a:srgbClr val="FFFFFF"/>
              </a:solidFill>
              <a:effectLst/>
              <a:uLnTx/>
              <a:uFillTx/>
              <a:latin typeface="BIZ UDPゴシック"/>
              <a:ea typeface="BIZ UDPゴシック"/>
              <a:sym typeface="BIZ UDPゴシック"/>
            </a:endParaRPr>
          </a:p>
        </p:txBody>
      </p:sp>
      <p:sp>
        <p:nvSpPr>
          <p:cNvPr id="5" name="スライド番号プレースホルダー 4">
            <a:extLst>
              <a:ext uri="{FF2B5EF4-FFF2-40B4-BE49-F238E27FC236}">
                <a16:creationId xmlns:a16="http://schemas.microsoft.com/office/drawing/2014/main" id="{884A81F7-CA11-44CD-A8DA-DF6A180BDA29}"/>
              </a:ext>
            </a:extLst>
          </p:cNvPr>
          <p:cNvSpPr>
            <a:spLocks noGrp="1"/>
          </p:cNvSpPr>
          <p:nvPr>
            <p:ph type="sldNum" sz="quarter" idx="12"/>
          </p:nvPr>
        </p:nvSpPr>
        <p:spPr>
          <a:xfrm>
            <a:off x="9460802" y="6492875"/>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D1F4BC-05BA-4984-8E09-C1EE92B838AC}" type="slidenum">
              <a:rPr kumimoji="1" lang="ja-JP" altLang="en-US" sz="1200" b="0" i="0" u="none" strike="noStrike" kern="1200" cap="none" spc="0" normalizeH="0" baseline="0" noProof="0" smtClean="0">
                <a:ln>
                  <a:noFill/>
                </a:ln>
                <a:solidFill>
                  <a:prstClr val="black">
                    <a:tint val="82000"/>
                  </a:prstClr>
                </a:solidFill>
                <a:effectLst/>
                <a:uLnTx/>
                <a:uFillTx/>
                <a:latin typeface="BIZ UDPゴシック" panose="020B0400000000000000" pitchFamily="50" charset="-128"/>
                <a:ea typeface="BIZ UDPゴシック" panose="020B0400000000000000"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1" lang="ja-JP" altLang="en-US" sz="1200" b="0" i="0" u="none" strike="noStrike" kern="1200" cap="none" spc="0" normalizeH="0" baseline="0" noProof="0">
              <a:ln>
                <a:noFill/>
              </a:ln>
              <a:solidFill>
                <a:prstClr val="black">
                  <a:tint val="82000"/>
                </a:prstClr>
              </a:solidFill>
              <a:effectLst/>
              <a:uLnTx/>
              <a:uFillTx/>
              <a:latin typeface="BIZ UDPゴシック" panose="020B0400000000000000" pitchFamily="50" charset="-128"/>
              <a:ea typeface="BIZ UDPゴシック" panose="020B0400000000000000" pitchFamily="50" charset="-128"/>
              <a:cs typeface="+mn-cs"/>
            </a:endParaRPr>
          </a:p>
        </p:txBody>
      </p:sp>
      <p:sp>
        <p:nvSpPr>
          <p:cNvPr id="11" name="正方形/長方形 38">
            <a:extLst>
              <a:ext uri="{FF2B5EF4-FFF2-40B4-BE49-F238E27FC236}">
                <a16:creationId xmlns:a16="http://schemas.microsoft.com/office/drawing/2014/main" id="{37D0E7CE-4F09-65C5-02D9-BAEE14884F66}"/>
              </a:ext>
            </a:extLst>
          </p:cNvPr>
          <p:cNvSpPr/>
          <p:nvPr/>
        </p:nvSpPr>
        <p:spPr>
          <a:xfrm>
            <a:off x="147676" y="6865451"/>
            <a:ext cx="12171806" cy="84054"/>
          </a:xfrm>
          <a:prstGeom prst="rect">
            <a:avLst/>
          </a:prstGeom>
          <a:solidFill>
            <a:schemeClr val="accent5">
              <a:lumMod val="20000"/>
              <a:lumOff val="80000"/>
              <a:alpha val="50195"/>
            </a:schemeClr>
          </a:solidFill>
          <a:ln w="12700">
            <a:miter lim="400000"/>
          </a:ln>
        </p:spPr>
        <p:txBody>
          <a:bodyPr lIns="45719" rIns="45719" anchor="ctr"/>
          <a:lstStyle/>
          <a:p>
            <a:pPr marL="0" marR="0" lvl="0" indent="0" algn="ctr" defTabSz="914400" rtl="0" eaLnBrk="1" fontAlgn="auto" latinLnBrk="0" hangingPunct="1">
              <a:lnSpc>
                <a:spcPct val="100000"/>
              </a:lnSpc>
              <a:spcBef>
                <a:spcPts val="0"/>
              </a:spcBef>
              <a:spcAft>
                <a:spcPts val="0"/>
              </a:spcAft>
              <a:buClrTx/>
              <a:buSzTx/>
              <a:buFontTx/>
              <a:buNone/>
              <a:tabLst/>
              <a:defRPr>
                <a:solidFill>
                  <a:srgbClr val="FFFFFF"/>
                </a:solidFill>
              </a:defRPr>
            </a:pPr>
            <a:endParaRPr kumimoji="1" sz="1800" b="0" i="0" u="none" strike="noStrike" kern="1200" cap="none" spc="0" normalizeH="0" baseline="0" noProof="0">
              <a:ln>
                <a:noFill/>
              </a:ln>
              <a:solidFill>
                <a:srgbClr val="FFFFFF"/>
              </a:solidFill>
              <a:effectLst/>
              <a:uLnTx/>
              <a:uFillTx/>
              <a:latin typeface="游ゴシック" panose="02110004020202020204"/>
              <a:ea typeface="+mn-ea"/>
              <a:cs typeface="+mn-cs"/>
            </a:endParaRPr>
          </a:p>
        </p:txBody>
      </p:sp>
      <p:sp>
        <p:nvSpPr>
          <p:cNvPr id="2" name="正方形/長方形 38">
            <a:extLst>
              <a:ext uri="{FF2B5EF4-FFF2-40B4-BE49-F238E27FC236}">
                <a16:creationId xmlns:a16="http://schemas.microsoft.com/office/drawing/2014/main" id="{2D69CBE1-45B2-A452-E8CC-17E584893AB3}"/>
              </a:ext>
            </a:extLst>
          </p:cNvPr>
          <p:cNvSpPr/>
          <p:nvPr/>
        </p:nvSpPr>
        <p:spPr>
          <a:xfrm>
            <a:off x="28121" y="918665"/>
            <a:ext cx="5391151" cy="84054"/>
          </a:xfrm>
          <a:prstGeom prst="rect">
            <a:avLst/>
          </a:prstGeom>
          <a:solidFill>
            <a:schemeClr val="accent5">
              <a:lumMod val="20000"/>
              <a:lumOff val="80000"/>
              <a:alpha val="50195"/>
            </a:schemeClr>
          </a:solidFill>
          <a:ln w="12700">
            <a:miter lim="400000"/>
          </a:ln>
        </p:spPr>
        <p:txBody>
          <a:bodyPr lIns="45719" rIns="45719" anchor="ctr"/>
          <a:lstStyle/>
          <a:p>
            <a:pPr marL="0" marR="0" lvl="0" indent="0" algn="ctr" defTabSz="914400" rtl="0" eaLnBrk="1" fontAlgn="auto" latinLnBrk="0" hangingPunct="1">
              <a:lnSpc>
                <a:spcPct val="100000"/>
              </a:lnSpc>
              <a:spcBef>
                <a:spcPts val="0"/>
              </a:spcBef>
              <a:spcAft>
                <a:spcPts val="0"/>
              </a:spcAft>
              <a:buClrTx/>
              <a:buSzTx/>
              <a:buFontTx/>
              <a:buNone/>
              <a:tabLst/>
              <a:defRPr>
                <a:solidFill>
                  <a:srgbClr val="FFFFFF"/>
                </a:solidFill>
              </a:defRPr>
            </a:pPr>
            <a:endParaRPr kumimoji="1" sz="1800" b="0" i="0" u="none" strike="noStrike" kern="1200" cap="none" spc="0" normalizeH="0" baseline="0" noProof="0" dirty="0">
              <a:ln>
                <a:noFill/>
              </a:ln>
              <a:solidFill>
                <a:srgbClr val="FFFFFF"/>
              </a:solidFill>
              <a:effectLst/>
              <a:uLnTx/>
              <a:uFillTx/>
              <a:latin typeface="游ゴシック" panose="02110004020202020204"/>
              <a:ea typeface="+mn-ea"/>
              <a:cs typeface="+mn-cs"/>
            </a:endParaRPr>
          </a:p>
        </p:txBody>
      </p:sp>
      <p:sp>
        <p:nvSpPr>
          <p:cNvPr id="3" name="テキスト ボックス 39">
            <a:extLst>
              <a:ext uri="{FF2B5EF4-FFF2-40B4-BE49-F238E27FC236}">
                <a16:creationId xmlns:a16="http://schemas.microsoft.com/office/drawing/2014/main" id="{EEE1DFCB-0A2E-25AB-3266-6782B8958A52}"/>
              </a:ext>
            </a:extLst>
          </p:cNvPr>
          <p:cNvSpPr txBox="1"/>
          <p:nvPr/>
        </p:nvSpPr>
        <p:spPr>
          <a:xfrm>
            <a:off x="96014" y="614049"/>
            <a:ext cx="8047395" cy="36933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rIns="45719">
            <a:spAutoFit/>
          </a:bodyPr>
          <a:lstStyle>
            <a:lvl1pPr>
              <a:defRPr sz="1400" b="1">
                <a:latin typeface="BIZ UDPゴシック"/>
                <a:ea typeface="BIZ UDPゴシック"/>
                <a:cs typeface="BIZ UDPゴシック"/>
                <a:sym typeface="BIZ UDPゴシック"/>
              </a:defRPr>
            </a:lvl1pPr>
          </a:lstStyle>
          <a:p>
            <a:r>
              <a:rPr lang="ja-JP" altLang="en-US" sz="1800" dirty="0">
                <a:solidFill>
                  <a:prstClr val="black"/>
                </a:solidFill>
              </a:rPr>
              <a:t>ステップ①　個人</a:t>
            </a:r>
            <a:r>
              <a:rPr lang="ja-JP" altLang="en-US" sz="1800">
                <a:solidFill>
                  <a:prstClr val="black"/>
                </a:solidFill>
              </a:rPr>
              <a:t>ワーク（</a:t>
            </a:r>
            <a:r>
              <a:rPr lang="en-US" altLang="ja-JP" sz="1800">
                <a:solidFill>
                  <a:prstClr val="black"/>
                </a:solidFill>
              </a:rPr>
              <a:t>2</a:t>
            </a:r>
            <a:r>
              <a:rPr lang="ja-JP" altLang="en-US" sz="1800">
                <a:solidFill>
                  <a:prstClr val="black"/>
                </a:solidFill>
              </a:rPr>
              <a:t>分</a:t>
            </a:r>
            <a:r>
              <a:rPr lang="en-US" altLang="ja-JP" sz="1800">
                <a:solidFill>
                  <a:prstClr val="black"/>
                </a:solidFill>
              </a:rPr>
              <a:t>×3</a:t>
            </a:r>
            <a:r>
              <a:rPr lang="ja-JP" altLang="en-US" sz="1800">
                <a:solidFill>
                  <a:prstClr val="black"/>
                </a:solidFill>
              </a:rPr>
              <a:t>回）</a:t>
            </a:r>
            <a:endParaRPr kumimoji="1" lang="ja-JP" altLang="en-US" sz="1600" dirty="0"/>
          </a:p>
        </p:txBody>
      </p:sp>
      <p:sp>
        <p:nvSpPr>
          <p:cNvPr id="6" name="テキスト ボックス 40">
            <a:extLst>
              <a:ext uri="{FF2B5EF4-FFF2-40B4-BE49-F238E27FC236}">
                <a16:creationId xmlns:a16="http://schemas.microsoft.com/office/drawing/2014/main" id="{2FCAD48E-372A-906A-2781-862D96620297}"/>
              </a:ext>
            </a:extLst>
          </p:cNvPr>
          <p:cNvSpPr txBox="1"/>
          <p:nvPr/>
        </p:nvSpPr>
        <p:spPr>
          <a:xfrm>
            <a:off x="425552" y="1258507"/>
            <a:ext cx="5353910" cy="452431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rIns="45719">
            <a:spAutoFit/>
          </a:bodyPr>
          <a:lstStyle>
            <a:lvl1pPr>
              <a:defRPr sz="1400" b="1">
                <a:solidFill>
                  <a:srgbClr val="008000"/>
                </a:solidFill>
                <a:latin typeface="BIZ UDPゴシック"/>
                <a:ea typeface="BIZ UDPゴシック"/>
                <a:cs typeface="BIZ UDPゴシック"/>
                <a:sym typeface="BIZ UDPゴシック"/>
              </a:defRPr>
            </a:lvl1pPr>
          </a:lstStyle>
          <a:p>
            <a:pPr>
              <a:defRPr/>
            </a:pPr>
            <a:r>
              <a:rPr lang="ja-JP" altLang="en-US" sz="1800" b="0" dirty="0">
                <a:solidFill>
                  <a:schemeClr val="tx1"/>
                </a:solidFill>
              </a:rPr>
              <a:t>〇テーマに対する意見を付箋にかく</a:t>
            </a:r>
            <a:endParaRPr lang="en-US" altLang="ja-JP" sz="1800" b="0" dirty="0">
              <a:solidFill>
                <a:schemeClr val="tx1"/>
              </a:solidFill>
            </a:endParaRPr>
          </a:p>
          <a:p>
            <a:pPr>
              <a:defRPr/>
            </a:pPr>
            <a:r>
              <a:rPr kumimoji="1" lang="ja-JP" altLang="en-US" sz="1800" b="0" i="0" u="none" strike="noStrike" kern="1200" cap="none" spc="0" normalizeH="0" baseline="0" noProof="0" dirty="0">
                <a:ln>
                  <a:noFill/>
                </a:ln>
                <a:solidFill>
                  <a:schemeClr val="tx1"/>
                </a:solidFill>
                <a:effectLst/>
                <a:uLnTx/>
                <a:uFillTx/>
                <a:latin typeface="BIZ UDPゴシック"/>
                <a:ea typeface="BIZ UDPゴシック"/>
                <a:sym typeface="BIZ UDPゴシック"/>
              </a:rPr>
              <a:t>（実現するために何をしていけばよいか等）</a:t>
            </a:r>
            <a:endParaRPr kumimoji="1" lang="en-US" altLang="ja-JP" sz="1800" b="0" i="0" u="none" strike="noStrike" kern="1200" cap="none" spc="0" normalizeH="0" baseline="0" noProof="0" dirty="0">
              <a:ln>
                <a:noFill/>
              </a:ln>
              <a:solidFill>
                <a:schemeClr val="tx1"/>
              </a:solidFill>
              <a:effectLst/>
              <a:uLnTx/>
              <a:uFillTx/>
              <a:latin typeface="BIZ UDPゴシック"/>
              <a:ea typeface="BIZ UDPゴシック"/>
              <a:sym typeface="BIZ UDPゴシック"/>
            </a:endParaRPr>
          </a:p>
          <a:p>
            <a:pPr>
              <a:defRPr/>
            </a:pPr>
            <a:endParaRPr kumimoji="1" lang="en-US" altLang="ja-JP" sz="1800" b="0" i="0" u="none" strike="noStrike" kern="1200" cap="none" spc="0" normalizeH="0" baseline="0" noProof="0" dirty="0">
              <a:ln>
                <a:noFill/>
              </a:ln>
              <a:solidFill>
                <a:schemeClr val="tx1"/>
              </a:solidFill>
              <a:effectLst/>
              <a:uLnTx/>
              <a:uFillTx/>
              <a:latin typeface="BIZ UDPゴシック"/>
              <a:ea typeface="BIZ UDPゴシック"/>
              <a:sym typeface="BIZ UDPゴシック"/>
            </a:endParaRPr>
          </a:p>
          <a:p>
            <a:pPr>
              <a:defRPr/>
            </a:pPr>
            <a:r>
              <a:rPr kumimoji="1" lang="ja-JP" altLang="en-US" sz="1800" b="0" i="0" u="none" strike="noStrike" kern="1200" cap="none" spc="0" normalizeH="0" baseline="0" noProof="0" dirty="0">
                <a:ln>
                  <a:noFill/>
                </a:ln>
                <a:solidFill>
                  <a:schemeClr val="tx1"/>
                </a:solidFill>
                <a:effectLst/>
                <a:uLnTx/>
                <a:uFillTx/>
                <a:latin typeface="BIZ UDPゴシック"/>
                <a:ea typeface="BIZ UDPゴシック"/>
                <a:sym typeface="BIZ UDPゴシック"/>
              </a:rPr>
              <a:t>テーマ</a:t>
            </a:r>
            <a:r>
              <a:rPr kumimoji="1" lang="en-US" altLang="ja-JP" sz="1800" b="0" i="0" u="none" strike="noStrike" kern="1200" cap="none" spc="0" normalizeH="0" baseline="0" noProof="0" dirty="0">
                <a:ln>
                  <a:noFill/>
                </a:ln>
                <a:solidFill>
                  <a:schemeClr val="tx1"/>
                </a:solidFill>
                <a:effectLst/>
                <a:uLnTx/>
                <a:uFillTx/>
                <a:latin typeface="BIZ UDPゴシック"/>
                <a:ea typeface="BIZ UDPゴシック"/>
                <a:sym typeface="BIZ UDPゴシック"/>
              </a:rPr>
              <a:t>1</a:t>
            </a:r>
            <a:endParaRPr lang="en-US" altLang="ja-JP" sz="1800" b="1" dirty="0">
              <a:solidFill>
                <a:schemeClr val="tx1"/>
              </a:solidFill>
              <a:latin typeface="BIZ UDPゴシック" panose="020B0400000000000000" pitchFamily="50" charset="-128"/>
              <a:ea typeface="BIZ UDPゴシック" panose="020B0400000000000000" pitchFamily="50" charset="-128"/>
            </a:endParaRPr>
          </a:p>
          <a:p>
            <a:r>
              <a:rPr kumimoji="1" lang="ja-JP" altLang="en-US" sz="1800" b="1" u="sng" dirty="0">
                <a:solidFill>
                  <a:schemeClr val="tx1"/>
                </a:solidFill>
                <a:latin typeface="BIZ UDPゴシック" panose="020B0400000000000000" pitchFamily="50" charset="-128"/>
                <a:ea typeface="BIZ UDPゴシック" panose="020B0400000000000000" pitchFamily="50" charset="-128"/>
              </a:rPr>
              <a:t>施策分野</a:t>
            </a:r>
            <a:r>
              <a:rPr kumimoji="1" lang="en-US" altLang="ja-JP" sz="1800" b="1" u="sng">
                <a:solidFill>
                  <a:schemeClr val="tx1"/>
                </a:solidFill>
                <a:latin typeface="BIZ UDPゴシック" panose="020B0400000000000000" pitchFamily="50" charset="-128"/>
                <a:ea typeface="BIZ UDPゴシック" panose="020B0400000000000000" pitchFamily="50" charset="-128"/>
              </a:rPr>
              <a:t>1</a:t>
            </a:r>
            <a:r>
              <a:rPr kumimoji="1" lang="ja-JP" altLang="en-US" sz="1800" b="1" u="sng">
                <a:solidFill>
                  <a:schemeClr val="tx1"/>
                </a:solidFill>
                <a:latin typeface="BIZ UDPゴシック" panose="020B0400000000000000" pitchFamily="50" charset="-128"/>
                <a:ea typeface="BIZ UDPゴシック" panose="020B0400000000000000" pitchFamily="50" charset="-128"/>
              </a:rPr>
              <a:t>～</a:t>
            </a:r>
            <a:r>
              <a:rPr lang="en-US" altLang="ja-JP" sz="1800" u="sng" dirty="0">
                <a:solidFill>
                  <a:schemeClr val="tx1"/>
                </a:solidFill>
                <a:latin typeface="BIZ UDPゴシック" panose="020B0400000000000000" pitchFamily="50" charset="-128"/>
                <a:ea typeface="BIZ UDPゴシック" panose="020B0400000000000000" pitchFamily="50" charset="-128"/>
              </a:rPr>
              <a:t>4</a:t>
            </a:r>
            <a:r>
              <a:rPr kumimoji="1" lang="ja-JP" altLang="en-US" sz="1800" b="1" u="sng">
                <a:solidFill>
                  <a:schemeClr val="tx1"/>
                </a:solidFill>
                <a:latin typeface="BIZ UDPゴシック" panose="020B0400000000000000" pitchFamily="50" charset="-128"/>
                <a:ea typeface="BIZ UDPゴシック" panose="020B0400000000000000" pitchFamily="50" charset="-128"/>
              </a:rPr>
              <a:t>に</a:t>
            </a:r>
            <a:r>
              <a:rPr kumimoji="1" lang="ja-JP" altLang="en-US" sz="1800" b="1" u="sng" dirty="0">
                <a:solidFill>
                  <a:schemeClr val="tx1"/>
                </a:solidFill>
                <a:latin typeface="BIZ UDPゴシック" panose="020B0400000000000000" pitchFamily="50" charset="-128"/>
                <a:ea typeface="BIZ UDPゴシック" panose="020B0400000000000000" pitchFamily="50" charset="-128"/>
              </a:rPr>
              <a:t>ついて</a:t>
            </a:r>
            <a:endParaRPr kumimoji="1" lang="en-US" altLang="ja-JP" sz="1800" b="1" u="sng" dirty="0">
              <a:solidFill>
                <a:schemeClr val="tx1"/>
              </a:solidFill>
              <a:latin typeface="BIZ UDPゴシック" panose="020B0400000000000000" pitchFamily="50" charset="-128"/>
              <a:ea typeface="BIZ UDPゴシック" panose="020B0400000000000000" pitchFamily="50" charset="-128"/>
            </a:endParaRPr>
          </a:p>
          <a:p>
            <a:r>
              <a:rPr lang="ja-JP" altLang="en-US" sz="1800" dirty="0">
                <a:solidFill>
                  <a:schemeClr val="tx1"/>
                </a:solidFill>
                <a:latin typeface="BIZ UDPゴシック" panose="020B0400000000000000" pitchFamily="50" charset="-128"/>
                <a:ea typeface="BIZ UDPゴシック" panose="020B0400000000000000" pitchFamily="50" charset="-128"/>
              </a:rPr>
              <a:t>　</a:t>
            </a:r>
            <a:endParaRPr lang="en-US" altLang="ja-JP" sz="1800" dirty="0">
              <a:solidFill>
                <a:schemeClr val="tx1"/>
              </a:solidFill>
              <a:latin typeface="BIZ UDPゴシック" panose="020B0400000000000000" pitchFamily="50" charset="-128"/>
              <a:ea typeface="BIZ UDPゴシック" panose="020B0400000000000000" pitchFamily="50" charset="-128"/>
            </a:endParaRPr>
          </a:p>
          <a:p>
            <a:pPr>
              <a:defRPr/>
            </a:pPr>
            <a:r>
              <a:rPr kumimoji="1" lang="ja-JP" altLang="en-US" sz="1800" b="0" i="0" u="none" strike="noStrike" kern="1200" cap="none" spc="0" normalizeH="0" baseline="0" noProof="0" dirty="0">
                <a:ln>
                  <a:noFill/>
                </a:ln>
                <a:solidFill>
                  <a:schemeClr val="tx1"/>
                </a:solidFill>
                <a:effectLst/>
                <a:uLnTx/>
                <a:uFillTx/>
                <a:latin typeface="BIZ UDPゴシック"/>
                <a:ea typeface="BIZ UDPゴシック"/>
                <a:sym typeface="BIZ UDPゴシック"/>
              </a:rPr>
              <a:t>テーマ</a:t>
            </a:r>
            <a:r>
              <a:rPr kumimoji="1" lang="en-US" altLang="ja-JP" sz="1800" b="0" i="0" u="none" strike="noStrike" kern="1200" cap="none" spc="0" normalizeH="0" baseline="0" noProof="0" dirty="0">
                <a:ln>
                  <a:noFill/>
                </a:ln>
                <a:solidFill>
                  <a:schemeClr val="tx1"/>
                </a:solidFill>
                <a:effectLst/>
                <a:uLnTx/>
                <a:uFillTx/>
                <a:latin typeface="BIZ UDPゴシック"/>
                <a:ea typeface="BIZ UDPゴシック"/>
                <a:sym typeface="BIZ UDPゴシック"/>
              </a:rPr>
              <a:t>2</a:t>
            </a:r>
            <a:endParaRPr lang="en-US" altLang="ja-JP" sz="1800" b="1" dirty="0">
              <a:solidFill>
                <a:schemeClr val="tx1"/>
              </a:solidFill>
              <a:latin typeface="BIZ UDPゴシック" panose="020B0400000000000000" pitchFamily="50" charset="-128"/>
              <a:ea typeface="BIZ UDPゴシック" panose="020B0400000000000000" pitchFamily="50" charset="-128"/>
            </a:endParaRPr>
          </a:p>
          <a:p>
            <a:r>
              <a:rPr kumimoji="1" lang="ja-JP" altLang="en-US" sz="1800" b="1" u="sng">
                <a:solidFill>
                  <a:schemeClr val="tx1"/>
                </a:solidFill>
                <a:latin typeface="BIZ UDPゴシック" panose="020B0400000000000000" pitchFamily="50" charset="-128"/>
                <a:ea typeface="BIZ UDPゴシック" panose="020B0400000000000000" pitchFamily="50" charset="-128"/>
              </a:rPr>
              <a:t>施策分野</a:t>
            </a:r>
            <a:r>
              <a:rPr kumimoji="1" lang="en-US" altLang="ja-JP" sz="1800" b="1" u="sng">
                <a:solidFill>
                  <a:schemeClr val="tx1"/>
                </a:solidFill>
                <a:latin typeface="BIZ UDPゴシック" panose="020B0400000000000000" pitchFamily="50" charset="-128"/>
                <a:ea typeface="BIZ UDPゴシック" panose="020B0400000000000000" pitchFamily="50" charset="-128"/>
              </a:rPr>
              <a:t>5</a:t>
            </a:r>
            <a:r>
              <a:rPr kumimoji="1" lang="ja-JP" altLang="en-US" sz="1800" b="1" u="sng">
                <a:solidFill>
                  <a:schemeClr val="tx1"/>
                </a:solidFill>
                <a:latin typeface="BIZ UDPゴシック" panose="020B0400000000000000" pitchFamily="50" charset="-128"/>
                <a:ea typeface="BIZ UDPゴシック" panose="020B0400000000000000" pitchFamily="50" charset="-128"/>
              </a:rPr>
              <a:t>～</a:t>
            </a:r>
            <a:r>
              <a:rPr kumimoji="1" lang="en-US" altLang="ja-JP" sz="1800" b="1" u="sng" dirty="0">
                <a:solidFill>
                  <a:schemeClr val="tx1"/>
                </a:solidFill>
                <a:latin typeface="BIZ UDPゴシック" panose="020B0400000000000000" pitchFamily="50" charset="-128"/>
                <a:ea typeface="BIZ UDPゴシック" panose="020B0400000000000000" pitchFamily="50" charset="-128"/>
              </a:rPr>
              <a:t>7</a:t>
            </a:r>
            <a:r>
              <a:rPr kumimoji="1" lang="ja-JP" altLang="en-US" sz="1800" b="1" u="sng" dirty="0">
                <a:solidFill>
                  <a:schemeClr val="tx1"/>
                </a:solidFill>
                <a:latin typeface="BIZ UDPゴシック" panose="020B0400000000000000" pitchFamily="50" charset="-128"/>
                <a:ea typeface="BIZ UDPゴシック" panose="020B0400000000000000" pitchFamily="50" charset="-128"/>
              </a:rPr>
              <a:t>について</a:t>
            </a:r>
            <a:endParaRPr kumimoji="1" lang="en-US" altLang="ja-JP" sz="1800" b="1" u="sng" dirty="0">
              <a:solidFill>
                <a:schemeClr val="tx1"/>
              </a:solidFill>
              <a:latin typeface="BIZ UDPゴシック" panose="020B0400000000000000" pitchFamily="50" charset="-128"/>
              <a:ea typeface="BIZ UDPゴシック" panose="020B0400000000000000" pitchFamily="50" charset="-128"/>
            </a:endParaRPr>
          </a:p>
          <a:p>
            <a:endParaRPr lang="en-US" altLang="ja-JP" sz="1800" u="sng" dirty="0">
              <a:solidFill>
                <a:schemeClr val="tx1"/>
              </a:solidFill>
              <a:latin typeface="BIZ UDPゴシック" panose="020B0400000000000000" pitchFamily="50" charset="-128"/>
              <a:ea typeface="BIZ UDPゴシック" panose="020B0400000000000000" pitchFamily="50" charset="-128"/>
            </a:endParaRPr>
          </a:p>
          <a:p>
            <a:r>
              <a:rPr kumimoji="1" lang="en-US" altLang="ja-JP" sz="1800" b="0" dirty="0">
                <a:solidFill>
                  <a:schemeClr val="tx1"/>
                </a:solidFill>
                <a:latin typeface="BIZ UDPゴシック" panose="020B0400000000000000" pitchFamily="50" charset="-128"/>
                <a:ea typeface="BIZ UDPゴシック" panose="020B0400000000000000" pitchFamily="50" charset="-128"/>
              </a:rPr>
              <a:t>※</a:t>
            </a:r>
            <a:r>
              <a:rPr kumimoji="1" lang="ja-JP" altLang="en-US" sz="1800" b="0" dirty="0">
                <a:solidFill>
                  <a:schemeClr val="tx1"/>
                </a:solidFill>
                <a:latin typeface="BIZ UDPゴシック" panose="020B0400000000000000" pitchFamily="50" charset="-128"/>
                <a:ea typeface="BIZ UDPゴシック" panose="020B0400000000000000" pitchFamily="50" charset="-128"/>
              </a:rPr>
              <a:t>ここでグループのメンバーを一部入れ替えます</a:t>
            </a:r>
            <a:endParaRPr kumimoji="1" lang="en-US" altLang="ja-JP" sz="1800" b="0" dirty="0">
              <a:solidFill>
                <a:schemeClr val="tx1"/>
              </a:solidFill>
              <a:latin typeface="BIZ UDPゴシック" panose="020B0400000000000000" pitchFamily="50" charset="-128"/>
              <a:ea typeface="BIZ UDPゴシック" panose="020B0400000000000000" pitchFamily="50" charset="-128"/>
            </a:endParaRPr>
          </a:p>
          <a:p>
            <a:endParaRPr kumimoji="1" lang="en-US" altLang="ja-JP" sz="18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sym typeface="BIZ UDPゴシック"/>
            </a:endParaRPr>
          </a:p>
          <a:p>
            <a:pPr>
              <a:defRPr/>
            </a:pPr>
            <a:r>
              <a:rPr kumimoji="1" lang="ja-JP" altLang="en-US" sz="1800" b="0" i="0" u="none" strike="noStrike" kern="1200" cap="none" spc="0" normalizeH="0" baseline="0" noProof="0" dirty="0">
                <a:ln>
                  <a:noFill/>
                </a:ln>
                <a:solidFill>
                  <a:schemeClr val="tx1"/>
                </a:solidFill>
                <a:effectLst/>
                <a:uLnTx/>
                <a:uFillTx/>
                <a:latin typeface="BIZ UDPゴシック"/>
                <a:ea typeface="BIZ UDPゴシック"/>
                <a:sym typeface="BIZ UDPゴシック"/>
              </a:rPr>
              <a:t>テーマ</a:t>
            </a:r>
            <a:r>
              <a:rPr kumimoji="1" lang="en-US" altLang="ja-JP" sz="1800" b="0" i="0" u="none" strike="noStrike" kern="1200" cap="none" spc="0" normalizeH="0" baseline="0" noProof="0" dirty="0">
                <a:ln>
                  <a:noFill/>
                </a:ln>
                <a:solidFill>
                  <a:schemeClr val="tx1"/>
                </a:solidFill>
                <a:effectLst/>
                <a:uLnTx/>
                <a:uFillTx/>
                <a:latin typeface="BIZ UDPゴシック"/>
                <a:ea typeface="BIZ UDPゴシック"/>
                <a:sym typeface="BIZ UDPゴシック"/>
              </a:rPr>
              <a:t>3</a:t>
            </a:r>
            <a:endParaRPr lang="en-US" altLang="ja-JP" sz="1800" b="1" dirty="0">
              <a:solidFill>
                <a:schemeClr val="tx1"/>
              </a:solidFill>
              <a:latin typeface="BIZ UDPゴシック" panose="020B0400000000000000" pitchFamily="50" charset="-128"/>
              <a:ea typeface="BIZ UDPゴシック" panose="020B0400000000000000" pitchFamily="50" charset="-128"/>
            </a:endParaRPr>
          </a:p>
          <a:p>
            <a:r>
              <a:rPr kumimoji="1" lang="ja-JP" altLang="en-US" sz="1800" b="1" u="sng" dirty="0">
                <a:solidFill>
                  <a:schemeClr val="tx1"/>
                </a:solidFill>
                <a:latin typeface="BIZ UDPゴシック" panose="020B0400000000000000" pitchFamily="50" charset="-128"/>
                <a:ea typeface="BIZ UDPゴシック" panose="020B0400000000000000" pitchFamily="50" charset="-128"/>
              </a:rPr>
              <a:t>施策分野</a:t>
            </a:r>
            <a:r>
              <a:rPr lang="en-US" altLang="ja-JP" sz="1800" u="sng" dirty="0">
                <a:solidFill>
                  <a:schemeClr val="tx1"/>
                </a:solidFill>
                <a:latin typeface="BIZ UDPゴシック" panose="020B0400000000000000" pitchFamily="50" charset="-128"/>
                <a:ea typeface="BIZ UDPゴシック" panose="020B0400000000000000" pitchFamily="50" charset="-128"/>
              </a:rPr>
              <a:t>8</a:t>
            </a:r>
            <a:r>
              <a:rPr kumimoji="1" lang="ja-JP" altLang="en-US" sz="1800" b="1" u="sng" dirty="0">
                <a:solidFill>
                  <a:schemeClr val="tx1"/>
                </a:solidFill>
                <a:latin typeface="BIZ UDPゴシック" panose="020B0400000000000000" pitchFamily="50" charset="-128"/>
                <a:ea typeface="BIZ UDPゴシック" panose="020B0400000000000000" pitchFamily="50" charset="-128"/>
              </a:rPr>
              <a:t>～</a:t>
            </a:r>
            <a:r>
              <a:rPr kumimoji="1" lang="en-US" altLang="ja-JP" sz="1800" b="1" u="sng" dirty="0">
                <a:solidFill>
                  <a:schemeClr val="tx1"/>
                </a:solidFill>
                <a:latin typeface="BIZ UDPゴシック" panose="020B0400000000000000" pitchFamily="50" charset="-128"/>
                <a:ea typeface="BIZ UDPゴシック" panose="020B0400000000000000" pitchFamily="50" charset="-128"/>
              </a:rPr>
              <a:t>10</a:t>
            </a:r>
            <a:r>
              <a:rPr kumimoji="1" lang="ja-JP" altLang="en-US" sz="1800" b="1" u="sng" dirty="0">
                <a:solidFill>
                  <a:schemeClr val="tx1"/>
                </a:solidFill>
                <a:latin typeface="BIZ UDPゴシック" panose="020B0400000000000000" pitchFamily="50" charset="-128"/>
                <a:ea typeface="BIZ UDPゴシック" panose="020B0400000000000000" pitchFamily="50" charset="-128"/>
              </a:rPr>
              <a:t>について</a:t>
            </a:r>
            <a:endParaRPr kumimoji="1" lang="en-US" altLang="ja-JP" sz="1800" b="1" u="sng" dirty="0">
              <a:solidFill>
                <a:schemeClr val="tx1"/>
              </a:solidFill>
              <a:latin typeface="BIZ UDPゴシック" panose="020B0400000000000000" pitchFamily="50" charset="-128"/>
              <a:ea typeface="BIZ UDPゴシック" panose="020B0400000000000000" pitchFamily="50" charset="-128"/>
            </a:endParaRPr>
          </a:p>
          <a:p>
            <a:endParaRPr kumimoji="1" lang="en-US" altLang="ja-JP" sz="1800" b="1" u="sng">
              <a:solidFill>
                <a:schemeClr val="tx1"/>
              </a:solidFill>
              <a:latin typeface="BIZ UDPゴシック" panose="020B0400000000000000" pitchFamily="50" charset="-128"/>
              <a:ea typeface="BIZ UDPゴシック" panose="020B0400000000000000" pitchFamily="50" charset="-128"/>
            </a:endParaRPr>
          </a:p>
          <a:p>
            <a:endParaRPr kumimoji="1" lang="en-US" altLang="ja-JP" sz="18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sym typeface="BIZ UDPゴシック"/>
            </a:endParaRPr>
          </a:p>
          <a:p>
            <a:endParaRPr kumimoji="1" lang="ja-JP" altLang="en-US" sz="1800" b="0" i="0" u="none" strike="noStrike" kern="1200" cap="none" spc="0" normalizeH="0" baseline="0" noProof="0" dirty="0">
              <a:ln>
                <a:noFill/>
              </a:ln>
              <a:solidFill>
                <a:schemeClr val="tx1"/>
              </a:solidFill>
              <a:effectLst/>
              <a:uLnTx/>
              <a:uFillTx/>
              <a:latin typeface="BIZ UDPゴシック"/>
              <a:ea typeface="BIZ UDPゴシック"/>
              <a:sym typeface="BIZ UDPゴシック"/>
            </a:endParaRPr>
          </a:p>
        </p:txBody>
      </p:sp>
      <p:sp>
        <p:nvSpPr>
          <p:cNvPr id="15" name="正方形/長方形 38">
            <a:extLst>
              <a:ext uri="{FF2B5EF4-FFF2-40B4-BE49-F238E27FC236}">
                <a16:creationId xmlns:a16="http://schemas.microsoft.com/office/drawing/2014/main" id="{EFCD4AB2-3248-0B0C-3F60-2E747F2CC4B8}"/>
              </a:ext>
            </a:extLst>
          </p:cNvPr>
          <p:cNvSpPr/>
          <p:nvPr/>
        </p:nvSpPr>
        <p:spPr>
          <a:xfrm>
            <a:off x="6560457" y="978773"/>
            <a:ext cx="5542643" cy="45719"/>
          </a:xfrm>
          <a:prstGeom prst="rect">
            <a:avLst/>
          </a:prstGeom>
          <a:solidFill>
            <a:schemeClr val="accent5">
              <a:lumMod val="20000"/>
              <a:lumOff val="80000"/>
              <a:alpha val="50195"/>
            </a:schemeClr>
          </a:solidFill>
          <a:ln w="12700">
            <a:miter lim="400000"/>
          </a:ln>
        </p:spPr>
        <p:txBody>
          <a:bodyPr lIns="45719" rIns="45719" anchor="ctr"/>
          <a:lstStyle/>
          <a:p>
            <a:pPr marL="0" marR="0" lvl="0" indent="0" algn="ctr" defTabSz="914400" rtl="0" eaLnBrk="1" fontAlgn="auto" latinLnBrk="0" hangingPunct="1">
              <a:lnSpc>
                <a:spcPct val="100000"/>
              </a:lnSpc>
              <a:spcBef>
                <a:spcPts val="0"/>
              </a:spcBef>
              <a:spcAft>
                <a:spcPts val="0"/>
              </a:spcAft>
              <a:buClrTx/>
              <a:buSzTx/>
              <a:buFontTx/>
              <a:buNone/>
              <a:tabLst/>
              <a:defRPr>
                <a:solidFill>
                  <a:srgbClr val="FFFFFF"/>
                </a:solidFill>
              </a:defRPr>
            </a:pPr>
            <a:endParaRPr kumimoji="1" sz="1800" b="0" i="0" u="none" strike="noStrike" kern="1200" cap="none" spc="0" normalizeH="0" baseline="0" noProof="0" dirty="0">
              <a:ln>
                <a:noFill/>
              </a:ln>
              <a:solidFill>
                <a:srgbClr val="FFFFFF"/>
              </a:solidFill>
              <a:effectLst/>
              <a:uLnTx/>
              <a:uFillTx/>
              <a:latin typeface="游ゴシック" panose="02110004020202020204"/>
              <a:ea typeface="+mn-ea"/>
              <a:cs typeface="+mn-cs"/>
            </a:endParaRPr>
          </a:p>
        </p:txBody>
      </p:sp>
      <p:sp>
        <p:nvSpPr>
          <p:cNvPr id="16" name="テキスト ボックス 39">
            <a:extLst>
              <a:ext uri="{FF2B5EF4-FFF2-40B4-BE49-F238E27FC236}">
                <a16:creationId xmlns:a16="http://schemas.microsoft.com/office/drawing/2014/main" id="{CFBB8F87-868E-3AE5-5C9E-6C3902C62969}"/>
              </a:ext>
            </a:extLst>
          </p:cNvPr>
          <p:cNvSpPr txBox="1"/>
          <p:nvPr/>
        </p:nvSpPr>
        <p:spPr>
          <a:xfrm>
            <a:off x="6686902" y="635823"/>
            <a:ext cx="8140336" cy="36933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rIns="45719">
            <a:spAutoFit/>
          </a:bodyPr>
          <a:lstStyle>
            <a:lvl1pPr>
              <a:defRPr sz="1400" b="1">
                <a:latin typeface="BIZ UDPゴシック"/>
                <a:ea typeface="BIZ UDPゴシック"/>
                <a:cs typeface="BIZ UDPゴシック"/>
                <a:sym typeface="BIZ UDPゴシック"/>
              </a:defRPr>
            </a:lvl1pPr>
          </a:lstStyle>
          <a:p>
            <a:r>
              <a:rPr lang="ja-JP" altLang="en-US" sz="1800" dirty="0">
                <a:solidFill>
                  <a:prstClr val="black"/>
                </a:solidFill>
              </a:rPr>
              <a:t>ステップ②　グループで話す、</a:t>
            </a:r>
            <a:r>
              <a:rPr lang="ja-JP" altLang="en-US" sz="1800">
                <a:solidFill>
                  <a:prstClr val="black"/>
                </a:solidFill>
              </a:rPr>
              <a:t>考える（</a:t>
            </a:r>
            <a:r>
              <a:rPr lang="en-US" altLang="ja-JP" sz="1800">
                <a:solidFill>
                  <a:prstClr val="black"/>
                </a:solidFill>
              </a:rPr>
              <a:t>20</a:t>
            </a:r>
            <a:r>
              <a:rPr lang="ja-JP" altLang="en-US" sz="1800">
                <a:solidFill>
                  <a:prstClr val="black"/>
                </a:solidFill>
              </a:rPr>
              <a:t>分</a:t>
            </a:r>
            <a:r>
              <a:rPr lang="en-US" altLang="ja-JP" sz="1800">
                <a:solidFill>
                  <a:prstClr val="black"/>
                </a:solidFill>
              </a:rPr>
              <a:t>×3</a:t>
            </a:r>
            <a:r>
              <a:rPr lang="ja-JP" altLang="en-US" sz="1800">
                <a:solidFill>
                  <a:prstClr val="black"/>
                </a:solidFill>
              </a:rPr>
              <a:t>回）</a:t>
            </a:r>
            <a:endParaRPr kumimoji="1" lang="ja-JP" altLang="en-US" sz="1600" dirty="0"/>
          </a:p>
        </p:txBody>
      </p:sp>
      <p:sp>
        <p:nvSpPr>
          <p:cNvPr id="17" name="テキスト ボックス 40">
            <a:extLst>
              <a:ext uri="{FF2B5EF4-FFF2-40B4-BE49-F238E27FC236}">
                <a16:creationId xmlns:a16="http://schemas.microsoft.com/office/drawing/2014/main" id="{BDACB991-5B21-724B-5358-533868A71556}"/>
              </a:ext>
            </a:extLst>
          </p:cNvPr>
          <p:cNvSpPr txBox="1"/>
          <p:nvPr/>
        </p:nvSpPr>
        <p:spPr>
          <a:xfrm>
            <a:off x="6560457" y="1280281"/>
            <a:ext cx="5571671" cy="258532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rIns="45719">
            <a:spAutoFit/>
          </a:bodyPr>
          <a:lstStyle>
            <a:lvl1pPr>
              <a:defRPr sz="1400" b="1">
                <a:solidFill>
                  <a:srgbClr val="008000"/>
                </a:solidFill>
                <a:latin typeface="BIZ UDPゴシック"/>
                <a:ea typeface="BIZ UDPゴシック"/>
                <a:cs typeface="BIZ UDPゴシック"/>
                <a:sym typeface="BIZ UDPゴシック"/>
              </a:defRPr>
            </a:lvl1pPr>
          </a:lstStyle>
          <a:p>
            <a:pPr>
              <a:defRPr/>
            </a:pPr>
            <a:r>
              <a:rPr kumimoji="1" lang="ja-JP" altLang="en-US" sz="1800" b="0" i="0" u="none" strike="noStrike" kern="1200" cap="none" spc="0" normalizeH="0" baseline="0" noProof="0">
                <a:ln>
                  <a:noFill/>
                </a:ln>
                <a:solidFill>
                  <a:schemeClr val="tx1"/>
                </a:solidFill>
                <a:effectLst/>
                <a:uLnTx/>
                <a:uFillTx/>
                <a:latin typeface="BIZ UDPゴシック"/>
                <a:ea typeface="BIZ UDPゴシック"/>
                <a:sym typeface="BIZ UDPゴシック"/>
              </a:rPr>
              <a:t>〇</a:t>
            </a:r>
            <a:r>
              <a:rPr kumimoji="1" lang="ja-JP" altLang="en-US" sz="1800" b="0" i="0" u="none" strike="noStrike" kern="1200" cap="none" spc="0" normalizeH="0" baseline="0" noProof="0" dirty="0">
                <a:ln>
                  <a:noFill/>
                </a:ln>
                <a:solidFill>
                  <a:schemeClr val="tx1"/>
                </a:solidFill>
                <a:effectLst/>
                <a:uLnTx/>
                <a:uFillTx/>
                <a:latin typeface="BIZ UDPゴシック"/>
                <a:ea typeface="BIZ UDPゴシック"/>
                <a:sym typeface="BIZ UDPゴシック"/>
              </a:rPr>
              <a:t>ステップ①で書いた付箋と意見を紹介</a:t>
            </a:r>
            <a:endParaRPr kumimoji="1" lang="en-US" altLang="ja-JP" sz="1800" b="0" i="0" u="none" strike="noStrike" kern="1200" cap="none" spc="0" normalizeH="0" baseline="0" noProof="0" dirty="0">
              <a:ln>
                <a:noFill/>
              </a:ln>
              <a:solidFill>
                <a:schemeClr val="tx1"/>
              </a:solidFill>
              <a:effectLst/>
              <a:uLnTx/>
              <a:uFillTx/>
              <a:latin typeface="BIZ UDPゴシック"/>
              <a:ea typeface="BIZ UDPゴシック"/>
              <a:sym typeface="BIZ UDPゴシック"/>
            </a:endParaRPr>
          </a:p>
          <a:p>
            <a:pPr>
              <a:defRPr/>
            </a:pPr>
            <a:r>
              <a:rPr lang="ja-JP" altLang="en-US" sz="1800" b="0" dirty="0">
                <a:solidFill>
                  <a:schemeClr val="tx1"/>
                </a:solidFill>
              </a:rPr>
              <a:t>〇付箋を模造紙にはる</a:t>
            </a:r>
            <a:endParaRPr lang="en-US" altLang="ja-JP" sz="1800" b="0" dirty="0">
              <a:solidFill>
                <a:schemeClr val="tx1"/>
              </a:solidFill>
            </a:endParaRPr>
          </a:p>
          <a:p>
            <a:pPr>
              <a:defRPr/>
            </a:pPr>
            <a:r>
              <a:rPr kumimoji="1" lang="ja-JP" altLang="en-US" sz="1800" b="0" i="0" u="none" strike="noStrike" kern="1200" cap="none" spc="0" normalizeH="0" baseline="0" noProof="0" dirty="0">
                <a:ln>
                  <a:noFill/>
                </a:ln>
                <a:solidFill>
                  <a:schemeClr val="tx1"/>
                </a:solidFill>
                <a:effectLst/>
                <a:uLnTx/>
                <a:uFillTx/>
                <a:latin typeface="BIZ UDPゴシック"/>
                <a:ea typeface="BIZ UDPゴシック"/>
                <a:sym typeface="BIZ UDPゴシック"/>
              </a:rPr>
              <a:t>〇みんなで意見を出しながら似たものでグルーピング</a:t>
            </a:r>
            <a:endParaRPr kumimoji="1" lang="en-US" altLang="ja-JP" sz="1800" b="0" i="0" u="none" strike="noStrike" kern="1200" cap="none" spc="0" normalizeH="0" baseline="0" noProof="0" dirty="0">
              <a:ln>
                <a:noFill/>
              </a:ln>
              <a:solidFill>
                <a:schemeClr val="tx1"/>
              </a:solidFill>
              <a:effectLst/>
              <a:uLnTx/>
              <a:uFillTx/>
              <a:latin typeface="BIZ UDPゴシック"/>
              <a:ea typeface="BIZ UDPゴシック"/>
              <a:sym typeface="BIZ UDPゴシック"/>
            </a:endParaRPr>
          </a:p>
          <a:p>
            <a:pPr>
              <a:defRPr/>
            </a:pPr>
            <a:r>
              <a:rPr lang="ja-JP" altLang="en-US" sz="1800" b="0" dirty="0">
                <a:solidFill>
                  <a:schemeClr val="tx1"/>
                </a:solidFill>
              </a:rPr>
              <a:t>〇追加でどんどん付箋に書いて意見を出す</a:t>
            </a:r>
            <a:endParaRPr lang="en-US" altLang="ja-JP" sz="1800" b="0" dirty="0">
              <a:solidFill>
                <a:schemeClr val="tx1"/>
              </a:solidFill>
            </a:endParaRPr>
          </a:p>
          <a:p>
            <a:pPr>
              <a:defRPr/>
            </a:pPr>
            <a:r>
              <a:rPr lang="ja-JP" altLang="en-US" sz="1800" b="0" dirty="0">
                <a:solidFill>
                  <a:schemeClr val="tx1"/>
                </a:solidFill>
              </a:rPr>
              <a:t>〇正解はありません</a:t>
            </a:r>
            <a:endParaRPr lang="en-US" altLang="ja-JP" sz="1800" b="0" dirty="0">
              <a:solidFill>
                <a:schemeClr val="tx1"/>
              </a:solidFill>
            </a:endParaRPr>
          </a:p>
          <a:p>
            <a:pPr>
              <a:defRPr/>
            </a:pPr>
            <a:r>
              <a:rPr lang="ja-JP" altLang="en-US" sz="1800" b="0" dirty="0">
                <a:solidFill>
                  <a:schemeClr val="tx1"/>
                </a:solidFill>
              </a:rPr>
              <a:t>〇全員発言します</a:t>
            </a:r>
            <a:endParaRPr lang="en-US" altLang="ja-JP" sz="1800" b="0" dirty="0">
              <a:solidFill>
                <a:schemeClr val="tx1"/>
              </a:solidFill>
            </a:endParaRPr>
          </a:p>
          <a:p>
            <a:pPr>
              <a:defRPr/>
            </a:pPr>
            <a:endParaRPr kumimoji="1" lang="en-US" altLang="ja-JP" sz="1800" b="0" i="0" u="none" strike="noStrike" kern="1200" cap="none" spc="0" normalizeH="0" baseline="0" noProof="0" dirty="0">
              <a:ln>
                <a:noFill/>
              </a:ln>
              <a:solidFill>
                <a:schemeClr val="tx1"/>
              </a:solidFill>
              <a:effectLst/>
              <a:uLnTx/>
              <a:uFillTx/>
              <a:latin typeface="BIZ UDPゴシック"/>
              <a:ea typeface="BIZ UDPゴシック"/>
              <a:sym typeface="BIZ UDPゴシック"/>
            </a:endParaRPr>
          </a:p>
          <a:p>
            <a:pPr>
              <a:defRPr/>
            </a:pPr>
            <a:r>
              <a:rPr lang="en-US" altLang="ja-JP" sz="1800" b="0" dirty="0">
                <a:solidFill>
                  <a:schemeClr val="tx1"/>
                </a:solidFill>
              </a:rPr>
              <a:t>※</a:t>
            </a:r>
            <a:r>
              <a:rPr lang="ja-JP" altLang="en-US" sz="1800" b="0" dirty="0">
                <a:solidFill>
                  <a:schemeClr val="tx1"/>
                </a:solidFill>
              </a:rPr>
              <a:t>意見への</a:t>
            </a:r>
            <a:r>
              <a:rPr lang="ja-JP" altLang="en-US" sz="1800" b="0">
                <a:solidFill>
                  <a:schemeClr val="tx1"/>
                </a:solidFill>
              </a:rPr>
              <a:t>批判はご遠慮ください</a:t>
            </a:r>
            <a:endParaRPr lang="en-US" altLang="ja-JP" sz="1800" b="0" dirty="0">
              <a:solidFill>
                <a:schemeClr val="tx1"/>
              </a:solidFill>
            </a:endParaRPr>
          </a:p>
          <a:p>
            <a:pPr>
              <a:defRPr/>
            </a:pPr>
            <a:r>
              <a:rPr lang="en-US" altLang="ja-JP" sz="1800" b="0" dirty="0">
                <a:solidFill>
                  <a:schemeClr val="tx1"/>
                </a:solidFill>
              </a:rPr>
              <a:t>※</a:t>
            </a:r>
            <a:r>
              <a:rPr lang="ja-JP" altLang="en-US" sz="1800" b="0" dirty="0">
                <a:solidFill>
                  <a:schemeClr val="tx1"/>
                </a:solidFill>
              </a:rPr>
              <a:t>ここでの会話は他</a:t>
            </a:r>
            <a:r>
              <a:rPr lang="ja-JP" altLang="en-US" sz="1800" b="0">
                <a:solidFill>
                  <a:schemeClr val="tx1"/>
                </a:solidFill>
              </a:rPr>
              <a:t>で話さないでください</a:t>
            </a:r>
            <a:endParaRPr kumimoji="1" lang="ja-JP" altLang="en-US" sz="1800" b="0" i="0" u="none" strike="noStrike" kern="1200" cap="none" spc="0" normalizeH="0" baseline="0" noProof="0" dirty="0">
              <a:ln>
                <a:noFill/>
              </a:ln>
              <a:solidFill>
                <a:schemeClr val="tx1"/>
              </a:solidFill>
              <a:effectLst/>
              <a:uLnTx/>
              <a:uFillTx/>
              <a:latin typeface="BIZ UDPゴシック"/>
              <a:ea typeface="BIZ UDPゴシック"/>
              <a:sym typeface="BIZ UDPゴシック"/>
            </a:endParaRPr>
          </a:p>
        </p:txBody>
      </p:sp>
      <p:sp>
        <p:nvSpPr>
          <p:cNvPr id="18" name="四角形: メモ 17">
            <a:extLst>
              <a:ext uri="{FF2B5EF4-FFF2-40B4-BE49-F238E27FC236}">
                <a16:creationId xmlns:a16="http://schemas.microsoft.com/office/drawing/2014/main" id="{85C2FB9F-AF05-495A-3A07-1C74B3E0699B}"/>
              </a:ext>
            </a:extLst>
          </p:cNvPr>
          <p:cNvSpPr/>
          <p:nvPr/>
        </p:nvSpPr>
        <p:spPr>
          <a:xfrm>
            <a:off x="8499991" y="5049831"/>
            <a:ext cx="644885" cy="535816"/>
          </a:xfrm>
          <a:prstGeom prst="foldedCorner">
            <a:avLst/>
          </a:prstGeom>
          <a:solidFill>
            <a:schemeClr val="accent4">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9" name="四角形: メモ 18">
            <a:extLst>
              <a:ext uri="{FF2B5EF4-FFF2-40B4-BE49-F238E27FC236}">
                <a16:creationId xmlns:a16="http://schemas.microsoft.com/office/drawing/2014/main" id="{FE66EDC2-3629-098A-207C-914075E3B2E5}"/>
              </a:ext>
            </a:extLst>
          </p:cNvPr>
          <p:cNvSpPr/>
          <p:nvPr/>
        </p:nvSpPr>
        <p:spPr>
          <a:xfrm>
            <a:off x="7341624" y="4398391"/>
            <a:ext cx="644885" cy="619869"/>
          </a:xfrm>
          <a:prstGeom prst="foldedCorner">
            <a:avLst/>
          </a:prstGeom>
          <a:solidFill>
            <a:schemeClr val="accent6">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1" name="四角形: メモ 20">
            <a:extLst>
              <a:ext uri="{FF2B5EF4-FFF2-40B4-BE49-F238E27FC236}">
                <a16:creationId xmlns:a16="http://schemas.microsoft.com/office/drawing/2014/main" id="{E5EC02BC-0412-6B5D-1880-C4B68E5F048C}"/>
              </a:ext>
            </a:extLst>
          </p:cNvPr>
          <p:cNvSpPr/>
          <p:nvPr/>
        </p:nvSpPr>
        <p:spPr>
          <a:xfrm>
            <a:off x="10303243" y="4852656"/>
            <a:ext cx="644885" cy="535816"/>
          </a:xfrm>
          <a:prstGeom prst="foldedCorner">
            <a:avLst/>
          </a:prstGeom>
          <a:solidFill>
            <a:schemeClr val="accent5">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2" name="四角形: メモ 21">
            <a:extLst>
              <a:ext uri="{FF2B5EF4-FFF2-40B4-BE49-F238E27FC236}">
                <a16:creationId xmlns:a16="http://schemas.microsoft.com/office/drawing/2014/main" id="{29B9F368-24DD-B3C6-6E3D-DDF79072427C}"/>
              </a:ext>
            </a:extLst>
          </p:cNvPr>
          <p:cNvSpPr/>
          <p:nvPr/>
        </p:nvSpPr>
        <p:spPr>
          <a:xfrm>
            <a:off x="10810629" y="4439503"/>
            <a:ext cx="644885" cy="535816"/>
          </a:xfrm>
          <a:prstGeom prst="foldedCorner">
            <a:avLst/>
          </a:prstGeom>
          <a:solidFill>
            <a:schemeClr val="accent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3" name="四角形: メモ 22">
            <a:extLst>
              <a:ext uri="{FF2B5EF4-FFF2-40B4-BE49-F238E27FC236}">
                <a16:creationId xmlns:a16="http://schemas.microsoft.com/office/drawing/2014/main" id="{4B7CC1A1-6861-76BB-9BD0-EC877AF02E9F}"/>
              </a:ext>
            </a:extLst>
          </p:cNvPr>
          <p:cNvSpPr/>
          <p:nvPr/>
        </p:nvSpPr>
        <p:spPr>
          <a:xfrm>
            <a:off x="10948128" y="5275712"/>
            <a:ext cx="644885" cy="619869"/>
          </a:xfrm>
          <a:prstGeom prst="foldedCorner">
            <a:avLst/>
          </a:prstGeom>
          <a:solidFill>
            <a:schemeClr val="accent6">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4" name="四角形: メモ 23">
            <a:extLst>
              <a:ext uri="{FF2B5EF4-FFF2-40B4-BE49-F238E27FC236}">
                <a16:creationId xmlns:a16="http://schemas.microsoft.com/office/drawing/2014/main" id="{0330721E-E4E2-4641-D959-BC637315D884}"/>
              </a:ext>
            </a:extLst>
          </p:cNvPr>
          <p:cNvSpPr/>
          <p:nvPr/>
        </p:nvSpPr>
        <p:spPr>
          <a:xfrm>
            <a:off x="8493895" y="4305014"/>
            <a:ext cx="644885" cy="535816"/>
          </a:xfrm>
          <a:prstGeom prst="foldedCorner">
            <a:avLst/>
          </a:prstGeom>
          <a:solidFill>
            <a:schemeClr val="accent5">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5" name="四角形: メモ 24">
            <a:extLst>
              <a:ext uri="{FF2B5EF4-FFF2-40B4-BE49-F238E27FC236}">
                <a16:creationId xmlns:a16="http://schemas.microsoft.com/office/drawing/2014/main" id="{C28B11B8-567C-4EB5-84E6-834B6B7998C1}"/>
              </a:ext>
            </a:extLst>
          </p:cNvPr>
          <p:cNvSpPr/>
          <p:nvPr/>
        </p:nvSpPr>
        <p:spPr>
          <a:xfrm>
            <a:off x="7156681" y="4768666"/>
            <a:ext cx="644885" cy="535816"/>
          </a:xfrm>
          <a:prstGeom prst="foldedCorner">
            <a:avLst/>
          </a:prstGeom>
          <a:solidFill>
            <a:schemeClr val="accent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6" name="四角形: メモ 25">
            <a:extLst>
              <a:ext uri="{FF2B5EF4-FFF2-40B4-BE49-F238E27FC236}">
                <a16:creationId xmlns:a16="http://schemas.microsoft.com/office/drawing/2014/main" id="{D7FCFFC6-E337-DDCA-5AB9-9108239EC0EC}"/>
              </a:ext>
            </a:extLst>
          </p:cNvPr>
          <p:cNvSpPr/>
          <p:nvPr/>
        </p:nvSpPr>
        <p:spPr>
          <a:xfrm>
            <a:off x="8171452" y="5304482"/>
            <a:ext cx="644885" cy="535816"/>
          </a:xfrm>
          <a:prstGeom prst="foldedCorner">
            <a:avLst/>
          </a:prstGeom>
          <a:solidFill>
            <a:schemeClr val="accent4">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7" name="テキスト ボックス 26">
            <a:extLst>
              <a:ext uri="{FF2B5EF4-FFF2-40B4-BE49-F238E27FC236}">
                <a16:creationId xmlns:a16="http://schemas.microsoft.com/office/drawing/2014/main" id="{EE9C37CB-26F5-D419-BE81-CDD665C3C5A1}"/>
              </a:ext>
            </a:extLst>
          </p:cNvPr>
          <p:cNvSpPr txBox="1"/>
          <p:nvPr/>
        </p:nvSpPr>
        <p:spPr>
          <a:xfrm>
            <a:off x="6937829" y="5689600"/>
            <a:ext cx="2046514" cy="276999"/>
          </a:xfrm>
          <a:prstGeom prst="rect">
            <a:avLst/>
          </a:prstGeom>
          <a:noFill/>
        </p:spPr>
        <p:txBody>
          <a:bodyPr wrap="square" rtlCol="0">
            <a:spAutoFit/>
          </a:bodyPr>
          <a:lstStyle/>
          <a:p>
            <a:r>
              <a:rPr kumimoji="1" lang="ja-JP" altLang="en-US" sz="1200" dirty="0">
                <a:latin typeface="BIZ UDPゴシック" panose="020B0400000000000000" pitchFamily="50" charset="-128"/>
                <a:ea typeface="BIZ UDPゴシック" panose="020B0400000000000000" pitchFamily="50" charset="-128"/>
              </a:rPr>
              <a:t>まとめ方は自由</a:t>
            </a:r>
          </a:p>
        </p:txBody>
      </p:sp>
    </p:spTree>
    <p:extLst>
      <p:ext uri="{BB962C8B-B14F-4D97-AF65-F5344CB8AC3E}">
        <p14:creationId xmlns:p14="http://schemas.microsoft.com/office/powerpoint/2010/main" val="188551545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9" name="正方形/長方形 31"/>
          <p:cNvSpPr/>
          <p:nvPr/>
        </p:nvSpPr>
        <p:spPr>
          <a:xfrm>
            <a:off x="0" y="-32205"/>
            <a:ext cx="12204002" cy="421200"/>
          </a:xfrm>
          <a:prstGeom prst="rect">
            <a:avLst/>
          </a:prstGeom>
          <a:solidFill>
            <a:schemeClr val="accent5">
              <a:lumMod val="60000"/>
              <a:lumOff val="40000"/>
            </a:schemeClr>
          </a:solidFill>
          <a:ln w="12700">
            <a:miter lim="400000"/>
          </a:ln>
        </p:spPr>
        <p:txBody>
          <a:bodyPr lIns="45719" rIns="45719" anchor="ctr"/>
          <a:lstStyle/>
          <a:p>
            <a:pPr marL="0" marR="0" lvl="0" indent="0" algn="ctr" defTabSz="914400" rtl="0" eaLnBrk="1" fontAlgn="auto" latinLnBrk="0" hangingPunct="1">
              <a:lnSpc>
                <a:spcPct val="100000"/>
              </a:lnSpc>
              <a:spcBef>
                <a:spcPts val="0"/>
              </a:spcBef>
              <a:spcAft>
                <a:spcPts val="0"/>
              </a:spcAft>
              <a:buClrTx/>
              <a:buSzTx/>
              <a:buFontTx/>
              <a:buNone/>
              <a:tabLst/>
              <a:defRPr>
                <a:solidFill>
                  <a:srgbClr val="FFFFFF"/>
                </a:solidFill>
              </a:defRPr>
            </a:pPr>
            <a:endParaRPr kumimoji="1" sz="1800" b="0" i="0" u="none" strike="noStrike" kern="1200" cap="none" spc="0" normalizeH="0" baseline="0" noProof="0">
              <a:ln>
                <a:noFill/>
              </a:ln>
              <a:solidFill>
                <a:srgbClr val="FFFFFF"/>
              </a:solidFill>
              <a:effectLst/>
              <a:uLnTx/>
              <a:uFillTx/>
              <a:latin typeface="游ゴシック" panose="02110004020202020204"/>
              <a:ea typeface="+mn-ea"/>
              <a:cs typeface="+mn-cs"/>
            </a:endParaRPr>
          </a:p>
        </p:txBody>
      </p:sp>
      <p:sp>
        <p:nvSpPr>
          <p:cNvPr id="280" name="テキスト ボックス 32"/>
          <p:cNvSpPr txBox="1"/>
          <p:nvPr/>
        </p:nvSpPr>
        <p:spPr>
          <a:xfrm>
            <a:off x="158790" y="19663"/>
            <a:ext cx="12045211" cy="36933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rIns="45719">
            <a:spAutoFit/>
          </a:bodyPr>
          <a:lstStyle>
            <a:lvl1pPr>
              <a:defRPr b="1">
                <a:solidFill>
                  <a:srgbClr val="FFFFFF"/>
                </a:solidFill>
                <a:latin typeface="BIZ UDPゴシック"/>
                <a:ea typeface="BIZ UDPゴシック"/>
                <a:cs typeface="BIZ UDPゴシック"/>
                <a:sym typeface="BIZ UDPゴシック"/>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1" i="0" u="none" strike="noStrike" kern="1200" cap="none" spc="0" normalizeH="0" baseline="0" noProof="0" dirty="0">
                <a:ln>
                  <a:noFill/>
                </a:ln>
                <a:solidFill>
                  <a:srgbClr val="FFFFFF"/>
                </a:solidFill>
                <a:effectLst/>
                <a:uLnTx/>
                <a:uFillTx/>
                <a:latin typeface="BIZ UDPゴシック"/>
                <a:ea typeface="BIZ UDPゴシック"/>
                <a:sym typeface="BIZ UDPゴシック"/>
              </a:rPr>
              <a:t>流れ</a:t>
            </a:r>
            <a:endParaRPr kumimoji="1" sz="1800" b="1" i="0" u="none" strike="noStrike" kern="1200" cap="none" spc="0" normalizeH="0" baseline="0" noProof="0" dirty="0">
              <a:ln>
                <a:noFill/>
              </a:ln>
              <a:solidFill>
                <a:srgbClr val="FFFFFF"/>
              </a:solidFill>
              <a:effectLst/>
              <a:uLnTx/>
              <a:uFillTx/>
              <a:latin typeface="BIZ UDPゴシック"/>
              <a:ea typeface="BIZ UDPゴシック"/>
              <a:sym typeface="BIZ UDPゴシック"/>
            </a:endParaRPr>
          </a:p>
        </p:txBody>
      </p:sp>
      <p:sp>
        <p:nvSpPr>
          <p:cNvPr id="5" name="スライド番号プレースホルダー 4">
            <a:extLst>
              <a:ext uri="{FF2B5EF4-FFF2-40B4-BE49-F238E27FC236}">
                <a16:creationId xmlns:a16="http://schemas.microsoft.com/office/drawing/2014/main" id="{884A81F7-CA11-44CD-A8DA-DF6A180BDA29}"/>
              </a:ext>
            </a:extLst>
          </p:cNvPr>
          <p:cNvSpPr>
            <a:spLocks noGrp="1"/>
          </p:cNvSpPr>
          <p:nvPr>
            <p:ph type="sldNum" sz="quarter" idx="12"/>
          </p:nvPr>
        </p:nvSpPr>
        <p:spPr>
          <a:xfrm>
            <a:off x="9460802" y="6492875"/>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D1F4BC-05BA-4984-8E09-C1EE92B838AC}" type="slidenum">
              <a:rPr kumimoji="1" lang="ja-JP" altLang="en-US" sz="1200" b="0" i="0" u="none" strike="noStrike" kern="1200" cap="none" spc="0" normalizeH="0" baseline="0" noProof="0" smtClean="0">
                <a:ln>
                  <a:noFill/>
                </a:ln>
                <a:solidFill>
                  <a:prstClr val="black">
                    <a:tint val="82000"/>
                  </a:prstClr>
                </a:solidFill>
                <a:effectLst/>
                <a:uLnTx/>
                <a:uFillTx/>
                <a:latin typeface="BIZ UDPゴシック" panose="020B0400000000000000" pitchFamily="50" charset="-128"/>
                <a:ea typeface="BIZ UDPゴシック" panose="020B0400000000000000"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1" lang="ja-JP" altLang="en-US" sz="1200" b="0" i="0" u="none" strike="noStrike" kern="1200" cap="none" spc="0" normalizeH="0" baseline="0" noProof="0">
              <a:ln>
                <a:noFill/>
              </a:ln>
              <a:solidFill>
                <a:prstClr val="black">
                  <a:tint val="82000"/>
                </a:prstClr>
              </a:solidFill>
              <a:effectLst/>
              <a:uLnTx/>
              <a:uFillTx/>
              <a:latin typeface="BIZ UDPゴシック" panose="020B0400000000000000" pitchFamily="50" charset="-128"/>
              <a:ea typeface="BIZ UDPゴシック" panose="020B0400000000000000" pitchFamily="50" charset="-128"/>
              <a:cs typeface="+mn-cs"/>
            </a:endParaRPr>
          </a:p>
        </p:txBody>
      </p:sp>
      <p:sp>
        <p:nvSpPr>
          <p:cNvPr id="11" name="正方形/長方形 38">
            <a:extLst>
              <a:ext uri="{FF2B5EF4-FFF2-40B4-BE49-F238E27FC236}">
                <a16:creationId xmlns:a16="http://schemas.microsoft.com/office/drawing/2014/main" id="{37D0E7CE-4F09-65C5-02D9-BAEE14884F66}"/>
              </a:ext>
            </a:extLst>
          </p:cNvPr>
          <p:cNvSpPr/>
          <p:nvPr/>
        </p:nvSpPr>
        <p:spPr>
          <a:xfrm>
            <a:off x="147676" y="6865451"/>
            <a:ext cx="12171806" cy="84054"/>
          </a:xfrm>
          <a:prstGeom prst="rect">
            <a:avLst/>
          </a:prstGeom>
          <a:solidFill>
            <a:schemeClr val="accent5">
              <a:lumMod val="20000"/>
              <a:lumOff val="80000"/>
              <a:alpha val="50195"/>
            </a:schemeClr>
          </a:solidFill>
          <a:ln w="12700">
            <a:miter lim="400000"/>
          </a:ln>
        </p:spPr>
        <p:txBody>
          <a:bodyPr lIns="45719" rIns="45719" anchor="ctr"/>
          <a:lstStyle/>
          <a:p>
            <a:pPr marL="0" marR="0" lvl="0" indent="0" algn="ctr" defTabSz="914400" rtl="0" eaLnBrk="1" fontAlgn="auto" latinLnBrk="0" hangingPunct="1">
              <a:lnSpc>
                <a:spcPct val="100000"/>
              </a:lnSpc>
              <a:spcBef>
                <a:spcPts val="0"/>
              </a:spcBef>
              <a:spcAft>
                <a:spcPts val="0"/>
              </a:spcAft>
              <a:buClrTx/>
              <a:buSzTx/>
              <a:buFontTx/>
              <a:buNone/>
              <a:tabLst/>
              <a:defRPr>
                <a:solidFill>
                  <a:srgbClr val="FFFFFF"/>
                </a:solidFill>
              </a:defRPr>
            </a:pPr>
            <a:endParaRPr kumimoji="1" sz="1800" b="0" i="0" u="none" strike="noStrike" kern="1200" cap="none" spc="0" normalizeH="0" baseline="0" noProof="0">
              <a:ln>
                <a:noFill/>
              </a:ln>
              <a:solidFill>
                <a:srgbClr val="FFFFFF"/>
              </a:solidFill>
              <a:effectLst/>
              <a:uLnTx/>
              <a:uFillTx/>
              <a:latin typeface="游ゴシック" panose="02110004020202020204"/>
              <a:ea typeface="+mn-ea"/>
              <a:cs typeface="+mn-cs"/>
            </a:endParaRPr>
          </a:p>
        </p:txBody>
      </p:sp>
      <p:sp>
        <p:nvSpPr>
          <p:cNvPr id="2" name="正方形/長方形 38">
            <a:extLst>
              <a:ext uri="{FF2B5EF4-FFF2-40B4-BE49-F238E27FC236}">
                <a16:creationId xmlns:a16="http://schemas.microsoft.com/office/drawing/2014/main" id="{2D69CBE1-45B2-A452-E8CC-17E584893AB3}"/>
              </a:ext>
            </a:extLst>
          </p:cNvPr>
          <p:cNvSpPr/>
          <p:nvPr/>
        </p:nvSpPr>
        <p:spPr>
          <a:xfrm>
            <a:off x="28121" y="918665"/>
            <a:ext cx="5391151" cy="84054"/>
          </a:xfrm>
          <a:prstGeom prst="rect">
            <a:avLst/>
          </a:prstGeom>
          <a:solidFill>
            <a:schemeClr val="accent5">
              <a:lumMod val="20000"/>
              <a:lumOff val="80000"/>
              <a:alpha val="50195"/>
            </a:schemeClr>
          </a:solidFill>
          <a:ln w="12700">
            <a:miter lim="400000"/>
          </a:ln>
        </p:spPr>
        <p:txBody>
          <a:bodyPr lIns="45719" rIns="45719" anchor="ctr"/>
          <a:lstStyle/>
          <a:p>
            <a:pPr marL="0" marR="0" lvl="0" indent="0" algn="ctr" defTabSz="914400" rtl="0" eaLnBrk="1" fontAlgn="auto" latinLnBrk="0" hangingPunct="1">
              <a:lnSpc>
                <a:spcPct val="100000"/>
              </a:lnSpc>
              <a:spcBef>
                <a:spcPts val="0"/>
              </a:spcBef>
              <a:spcAft>
                <a:spcPts val="0"/>
              </a:spcAft>
              <a:buClrTx/>
              <a:buSzTx/>
              <a:buFontTx/>
              <a:buNone/>
              <a:tabLst/>
              <a:defRPr>
                <a:solidFill>
                  <a:srgbClr val="FFFFFF"/>
                </a:solidFill>
              </a:defRPr>
            </a:pPr>
            <a:endParaRPr kumimoji="1" sz="1800" b="0" i="0" u="none" strike="noStrike" kern="1200" cap="none" spc="0" normalizeH="0" baseline="0" noProof="0" dirty="0">
              <a:ln>
                <a:noFill/>
              </a:ln>
              <a:solidFill>
                <a:srgbClr val="FFFFFF"/>
              </a:solidFill>
              <a:effectLst/>
              <a:uLnTx/>
              <a:uFillTx/>
              <a:latin typeface="游ゴシック" panose="02110004020202020204"/>
              <a:ea typeface="+mn-ea"/>
              <a:cs typeface="+mn-cs"/>
            </a:endParaRPr>
          </a:p>
        </p:txBody>
      </p:sp>
      <p:sp>
        <p:nvSpPr>
          <p:cNvPr id="3" name="テキスト ボックス 39">
            <a:extLst>
              <a:ext uri="{FF2B5EF4-FFF2-40B4-BE49-F238E27FC236}">
                <a16:creationId xmlns:a16="http://schemas.microsoft.com/office/drawing/2014/main" id="{EEE1DFCB-0A2E-25AB-3266-6782B8958A52}"/>
              </a:ext>
            </a:extLst>
          </p:cNvPr>
          <p:cNvSpPr txBox="1"/>
          <p:nvPr/>
        </p:nvSpPr>
        <p:spPr>
          <a:xfrm>
            <a:off x="96014" y="614049"/>
            <a:ext cx="8047395" cy="36933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rIns="45719">
            <a:spAutoFit/>
          </a:bodyPr>
          <a:lstStyle>
            <a:lvl1pPr>
              <a:defRPr sz="1400" b="1">
                <a:latin typeface="BIZ UDPゴシック"/>
                <a:ea typeface="BIZ UDPゴシック"/>
                <a:cs typeface="BIZ UDPゴシック"/>
                <a:sym typeface="BIZ UDPゴシック"/>
              </a:defRPr>
            </a:lvl1pPr>
          </a:lstStyle>
          <a:p>
            <a:r>
              <a:rPr lang="ja-JP" altLang="en-US" sz="1800" dirty="0">
                <a:solidFill>
                  <a:prstClr val="black"/>
                </a:solidFill>
              </a:rPr>
              <a:t>ステップ③　</a:t>
            </a:r>
            <a:r>
              <a:rPr lang="ja-JP" altLang="en-US" sz="1800">
                <a:solidFill>
                  <a:prstClr val="black"/>
                </a:solidFill>
              </a:rPr>
              <a:t>発表（各グループ </a:t>
            </a:r>
            <a:r>
              <a:rPr lang="en-US" altLang="ja-JP" sz="1800">
                <a:solidFill>
                  <a:prstClr val="black"/>
                </a:solidFill>
              </a:rPr>
              <a:t>1</a:t>
            </a:r>
            <a:r>
              <a:rPr lang="ja-JP" altLang="en-US" sz="1800">
                <a:solidFill>
                  <a:prstClr val="black"/>
                </a:solidFill>
              </a:rPr>
              <a:t>分</a:t>
            </a:r>
            <a:r>
              <a:rPr lang="en-US" altLang="ja-JP" sz="1800">
                <a:solidFill>
                  <a:prstClr val="black"/>
                </a:solidFill>
              </a:rPr>
              <a:t>×3</a:t>
            </a:r>
            <a:r>
              <a:rPr lang="ja-JP" altLang="en-US" sz="1800">
                <a:solidFill>
                  <a:prstClr val="black"/>
                </a:solidFill>
              </a:rPr>
              <a:t>回）</a:t>
            </a:r>
            <a:endParaRPr kumimoji="1" lang="ja-JP" altLang="en-US" sz="1600" dirty="0"/>
          </a:p>
        </p:txBody>
      </p:sp>
      <p:sp>
        <p:nvSpPr>
          <p:cNvPr id="6" name="テキスト ボックス 40">
            <a:extLst>
              <a:ext uri="{FF2B5EF4-FFF2-40B4-BE49-F238E27FC236}">
                <a16:creationId xmlns:a16="http://schemas.microsoft.com/office/drawing/2014/main" id="{2FCAD48E-372A-906A-2781-862D96620297}"/>
              </a:ext>
            </a:extLst>
          </p:cNvPr>
          <p:cNvSpPr txBox="1"/>
          <p:nvPr/>
        </p:nvSpPr>
        <p:spPr>
          <a:xfrm>
            <a:off x="425552" y="1258507"/>
            <a:ext cx="5022748" cy="64633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rIns="45719">
            <a:spAutoFit/>
          </a:bodyPr>
          <a:lstStyle>
            <a:lvl1pPr>
              <a:defRPr sz="1400" b="1">
                <a:solidFill>
                  <a:srgbClr val="008000"/>
                </a:solidFill>
                <a:latin typeface="BIZ UDPゴシック"/>
                <a:ea typeface="BIZ UDPゴシック"/>
                <a:cs typeface="BIZ UDPゴシック"/>
                <a:sym typeface="BIZ UDPゴシック"/>
              </a:defRPr>
            </a:lvl1pPr>
          </a:lstStyle>
          <a:p>
            <a:pPr>
              <a:defRPr/>
            </a:pPr>
            <a:r>
              <a:rPr lang="ja-JP" altLang="en-US" sz="1800" b="0" dirty="0">
                <a:solidFill>
                  <a:schemeClr val="tx1"/>
                </a:solidFill>
              </a:rPr>
              <a:t>〇どんな意見がでたか、グループで重要と感じたこと、気づきなどを全体に共有</a:t>
            </a:r>
            <a:endParaRPr kumimoji="1" lang="ja-JP" altLang="en-US" sz="1800" b="0" i="0" u="none" strike="noStrike" kern="1200" cap="none" spc="0" normalizeH="0" baseline="0" noProof="0" dirty="0">
              <a:ln>
                <a:noFill/>
              </a:ln>
              <a:solidFill>
                <a:schemeClr val="tx1"/>
              </a:solidFill>
              <a:effectLst/>
              <a:uLnTx/>
              <a:uFillTx/>
              <a:latin typeface="BIZ UDPゴシック"/>
              <a:ea typeface="BIZ UDPゴシック"/>
              <a:sym typeface="BIZ UDPゴシック"/>
            </a:endParaRPr>
          </a:p>
        </p:txBody>
      </p:sp>
      <p:grpSp>
        <p:nvGrpSpPr>
          <p:cNvPr id="4" name="グループ化 3">
            <a:extLst>
              <a:ext uri="{FF2B5EF4-FFF2-40B4-BE49-F238E27FC236}">
                <a16:creationId xmlns:a16="http://schemas.microsoft.com/office/drawing/2014/main" id="{DA9CE610-8313-F485-EA2E-EB456EAF83A6}"/>
              </a:ext>
            </a:extLst>
          </p:cNvPr>
          <p:cNvGrpSpPr/>
          <p:nvPr/>
        </p:nvGrpSpPr>
        <p:grpSpPr>
          <a:xfrm>
            <a:off x="478881" y="2173182"/>
            <a:ext cx="4953556" cy="1902004"/>
            <a:chOff x="-991156" y="774217"/>
            <a:chExt cx="4953556" cy="1902004"/>
          </a:xfrm>
        </p:grpSpPr>
        <p:sp>
          <p:nvSpPr>
            <p:cNvPr id="7" name="正方形/長方形 6">
              <a:extLst>
                <a:ext uri="{FF2B5EF4-FFF2-40B4-BE49-F238E27FC236}">
                  <a16:creationId xmlns:a16="http://schemas.microsoft.com/office/drawing/2014/main" id="{D8F5615B-D17F-B3D0-DF0C-82CB3D5AF95C}"/>
                </a:ext>
              </a:extLst>
            </p:cNvPr>
            <p:cNvSpPr/>
            <p:nvPr/>
          </p:nvSpPr>
          <p:spPr>
            <a:xfrm>
              <a:off x="-991156" y="774217"/>
              <a:ext cx="4953556" cy="1902004"/>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ja-JP" altLang="en-US"/>
            </a:p>
          </p:txBody>
        </p:sp>
        <p:sp>
          <p:nvSpPr>
            <p:cNvPr id="10" name="四角形: メモ 9">
              <a:extLst>
                <a:ext uri="{FF2B5EF4-FFF2-40B4-BE49-F238E27FC236}">
                  <a16:creationId xmlns:a16="http://schemas.microsoft.com/office/drawing/2014/main" id="{B24DE45A-0A58-EBC0-121B-D07B394C6DF2}"/>
                </a:ext>
              </a:extLst>
            </p:cNvPr>
            <p:cNvSpPr/>
            <p:nvPr/>
          </p:nvSpPr>
          <p:spPr>
            <a:xfrm>
              <a:off x="821934" y="1673994"/>
              <a:ext cx="644885" cy="535816"/>
            </a:xfrm>
            <a:prstGeom prst="foldedCorner">
              <a:avLst/>
            </a:prstGeom>
            <a:solidFill>
              <a:schemeClr val="accent4">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 name="四角形: メモ 11">
              <a:extLst>
                <a:ext uri="{FF2B5EF4-FFF2-40B4-BE49-F238E27FC236}">
                  <a16:creationId xmlns:a16="http://schemas.microsoft.com/office/drawing/2014/main" id="{80C3F689-F909-AA41-A213-F7E9EF8B7E76}"/>
                </a:ext>
              </a:extLst>
            </p:cNvPr>
            <p:cNvSpPr/>
            <p:nvPr/>
          </p:nvSpPr>
          <p:spPr>
            <a:xfrm>
              <a:off x="-336433" y="1022554"/>
              <a:ext cx="644885" cy="619869"/>
            </a:xfrm>
            <a:prstGeom prst="foldedCorner">
              <a:avLst/>
            </a:prstGeom>
            <a:solidFill>
              <a:schemeClr val="accent6">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 name="四角形: メモ 12">
              <a:extLst>
                <a:ext uri="{FF2B5EF4-FFF2-40B4-BE49-F238E27FC236}">
                  <a16:creationId xmlns:a16="http://schemas.microsoft.com/office/drawing/2014/main" id="{ADA83217-D371-E498-515E-3F21B8A58CC1}"/>
                </a:ext>
              </a:extLst>
            </p:cNvPr>
            <p:cNvSpPr/>
            <p:nvPr/>
          </p:nvSpPr>
          <p:spPr>
            <a:xfrm>
              <a:off x="2625186" y="1476819"/>
              <a:ext cx="644885" cy="535816"/>
            </a:xfrm>
            <a:prstGeom prst="foldedCorner">
              <a:avLst/>
            </a:prstGeom>
            <a:solidFill>
              <a:schemeClr val="accent5">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 name="四角形: メモ 13">
              <a:extLst>
                <a:ext uri="{FF2B5EF4-FFF2-40B4-BE49-F238E27FC236}">
                  <a16:creationId xmlns:a16="http://schemas.microsoft.com/office/drawing/2014/main" id="{78EC5B59-F5C5-689E-4CF2-AA44B333D0D1}"/>
                </a:ext>
              </a:extLst>
            </p:cNvPr>
            <p:cNvSpPr/>
            <p:nvPr/>
          </p:nvSpPr>
          <p:spPr>
            <a:xfrm>
              <a:off x="3132572" y="1063666"/>
              <a:ext cx="644885" cy="535816"/>
            </a:xfrm>
            <a:prstGeom prst="foldedCorner">
              <a:avLst/>
            </a:prstGeom>
            <a:solidFill>
              <a:schemeClr val="accent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8" name="四角形: メモ 27">
              <a:extLst>
                <a:ext uri="{FF2B5EF4-FFF2-40B4-BE49-F238E27FC236}">
                  <a16:creationId xmlns:a16="http://schemas.microsoft.com/office/drawing/2014/main" id="{4A630CCF-5A82-B450-6C63-F6721F307DD4}"/>
                </a:ext>
              </a:extLst>
            </p:cNvPr>
            <p:cNvSpPr/>
            <p:nvPr/>
          </p:nvSpPr>
          <p:spPr>
            <a:xfrm>
              <a:off x="3270071" y="1899875"/>
              <a:ext cx="644885" cy="619869"/>
            </a:xfrm>
            <a:prstGeom prst="foldedCorner">
              <a:avLst/>
            </a:prstGeom>
            <a:solidFill>
              <a:schemeClr val="accent6">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9" name="四角形: メモ 28">
              <a:extLst>
                <a:ext uri="{FF2B5EF4-FFF2-40B4-BE49-F238E27FC236}">
                  <a16:creationId xmlns:a16="http://schemas.microsoft.com/office/drawing/2014/main" id="{8B70CFD7-DC20-0F71-2F83-A72C1FB203C2}"/>
                </a:ext>
              </a:extLst>
            </p:cNvPr>
            <p:cNvSpPr/>
            <p:nvPr/>
          </p:nvSpPr>
          <p:spPr>
            <a:xfrm>
              <a:off x="815838" y="929177"/>
              <a:ext cx="644885" cy="535816"/>
            </a:xfrm>
            <a:prstGeom prst="foldedCorner">
              <a:avLst/>
            </a:prstGeom>
            <a:solidFill>
              <a:schemeClr val="accent5">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0" name="四角形: メモ 29">
              <a:extLst>
                <a:ext uri="{FF2B5EF4-FFF2-40B4-BE49-F238E27FC236}">
                  <a16:creationId xmlns:a16="http://schemas.microsoft.com/office/drawing/2014/main" id="{426A8323-D1DD-6214-10E0-485F847E9C72}"/>
                </a:ext>
              </a:extLst>
            </p:cNvPr>
            <p:cNvSpPr/>
            <p:nvPr/>
          </p:nvSpPr>
          <p:spPr>
            <a:xfrm>
              <a:off x="-521376" y="1392829"/>
              <a:ext cx="644885" cy="535816"/>
            </a:xfrm>
            <a:prstGeom prst="foldedCorner">
              <a:avLst/>
            </a:prstGeom>
            <a:solidFill>
              <a:schemeClr val="accent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1" name="四角形: メモ 30">
              <a:extLst>
                <a:ext uri="{FF2B5EF4-FFF2-40B4-BE49-F238E27FC236}">
                  <a16:creationId xmlns:a16="http://schemas.microsoft.com/office/drawing/2014/main" id="{8EC642FF-991E-12BB-5E85-D17A6B040965}"/>
                </a:ext>
              </a:extLst>
            </p:cNvPr>
            <p:cNvSpPr/>
            <p:nvPr/>
          </p:nvSpPr>
          <p:spPr>
            <a:xfrm>
              <a:off x="493395" y="1928645"/>
              <a:ext cx="644885" cy="535816"/>
            </a:xfrm>
            <a:prstGeom prst="foldedCorner">
              <a:avLst/>
            </a:prstGeom>
            <a:solidFill>
              <a:schemeClr val="accent4">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2" name="テキスト ボックス 31">
              <a:extLst>
                <a:ext uri="{FF2B5EF4-FFF2-40B4-BE49-F238E27FC236}">
                  <a16:creationId xmlns:a16="http://schemas.microsoft.com/office/drawing/2014/main" id="{E782A7B5-5567-C078-2138-30C5EAE0919B}"/>
                </a:ext>
              </a:extLst>
            </p:cNvPr>
            <p:cNvSpPr txBox="1"/>
            <p:nvPr/>
          </p:nvSpPr>
          <p:spPr>
            <a:xfrm>
              <a:off x="-740228" y="2313763"/>
              <a:ext cx="2046514" cy="276999"/>
            </a:xfrm>
            <a:prstGeom prst="rect">
              <a:avLst/>
            </a:prstGeom>
            <a:noFill/>
          </p:spPr>
          <p:txBody>
            <a:bodyPr wrap="square" rtlCol="0">
              <a:spAutoFit/>
            </a:bodyPr>
            <a:lstStyle/>
            <a:p>
              <a:r>
                <a:rPr kumimoji="1" lang="ja-JP" altLang="en-US" sz="1200" dirty="0">
                  <a:latin typeface="BIZ UDPゴシック" panose="020B0400000000000000" pitchFamily="50" charset="-128"/>
                  <a:ea typeface="BIZ UDPゴシック" panose="020B0400000000000000" pitchFamily="50" charset="-128"/>
                </a:rPr>
                <a:t>まとめ方は自由</a:t>
              </a:r>
            </a:p>
          </p:txBody>
        </p:sp>
      </p:grpSp>
      <p:sp>
        <p:nvSpPr>
          <p:cNvPr id="33" name="楕円 32">
            <a:extLst>
              <a:ext uri="{FF2B5EF4-FFF2-40B4-BE49-F238E27FC236}">
                <a16:creationId xmlns:a16="http://schemas.microsoft.com/office/drawing/2014/main" id="{804AA705-91A4-42FC-00FF-61BE3CD8301F}"/>
              </a:ext>
            </a:extLst>
          </p:cNvPr>
          <p:cNvSpPr/>
          <p:nvPr/>
        </p:nvSpPr>
        <p:spPr>
          <a:xfrm>
            <a:off x="3890476" y="2328142"/>
            <a:ext cx="1530063" cy="1488335"/>
          </a:xfrm>
          <a:prstGeom prst="ellipse">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4" name="楕円 33">
            <a:extLst>
              <a:ext uri="{FF2B5EF4-FFF2-40B4-BE49-F238E27FC236}">
                <a16:creationId xmlns:a16="http://schemas.microsoft.com/office/drawing/2014/main" id="{7614D676-C04A-9B97-E6C8-738FEC9C590F}"/>
              </a:ext>
            </a:extLst>
          </p:cNvPr>
          <p:cNvSpPr/>
          <p:nvPr/>
        </p:nvSpPr>
        <p:spPr>
          <a:xfrm>
            <a:off x="602533" y="2208218"/>
            <a:ext cx="1388060" cy="1384586"/>
          </a:xfrm>
          <a:prstGeom prst="ellipse">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5" name="楕円 34">
            <a:extLst>
              <a:ext uri="{FF2B5EF4-FFF2-40B4-BE49-F238E27FC236}">
                <a16:creationId xmlns:a16="http://schemas.microsoft.com/office/drawing/2014/main" id="{1F9ADA28-BAED-F0DF-BA2B-9F49B6AF882B}"/>
              </a:ext>
            </a:extLst>
          </p:cNvPr>
          <p:cNvSpPr/>
          <p:nvPr/>
        </p:nvSpPr>
        <p:spPr>
          <a:xfrm>
            <a:off x="929106" y="2945302"/>
            <a:ext cx="1955175" cy="828930"/>
          </a:xfrm>
          <a:prstGeom prst="ellipse">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6" name="矢印: 上下 35">
            <a:extLst>
              <a:ext uri="{FF2B5EF4-FFF2-40B4-BE49-F238E27FC236}">
                <a16:creationId xmlns:a16="http://schemas.microsoft.com/office/drawing/2014/main" id="{43C71DF2-A7CD-611E-D2CD-19B38389A7C2}"/>
              </a:ext>
            </a:extLst>
          </p:cNvPr>
          <p:cNvSpPr/>
          <p:nvPr/>
        </p:nvSpPr>
        <p:spPr>
          <a:xfrm rot="17087749">
            <a:off x="3354215" y="2254281"/>
            <a:ext cx="244261" cy="747576"/>
          </a:xfrm>
          <a:prstGeom prst="upDownArrow">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7" name="矢印: 上下 36">
            <a:extLst>
              <a:ext uri="{FF2B5EF4-FFF2-40B4-BE49-F238E27FC236}">
                <a16:creationId xmlns:a16="http://schemas.microsoft.com/office/drawing/2014/main" id="{A678ACE5-43B7-B0F7-16CC-F89ADB855156}"/>
              </a:ext>
            </a:extLst>
          </p:cNvPr>
          <p:cNvSpPr/>
          <p:nvPr/>
        </p:nvSpPr>
        <p:spPr>
          <a:xfrm rot="15684917" flipH="1">
            <a:off x="3328371" y="3109068"/>
            <a:ext cx="260913" cy="747576"/>
          </a:xfrm>
          <a:prstGeom prst="upDownArrow">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175586827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9" name="正方形/長方形 31"/>
          <p:cNvSpPr/>
          <p:nvPr/>
        </p:nvSpPr>
        <p:spPr>
          <a:xfrm>
            <a:off x="0" y="-32205"/>
            <a:ext cx="12204002" cy="421200"/>
          </a:xfrm>
          <a:prstGeom prst="rect">
            <a:avLst/>
          </a:prstGeom>
          <a:solidFill>
            <a:schemeClr val="accent5">
              <a:lumMod val="60000"/>
              <a:lumOff val="40000"/>
            </a:schemeClr>
          </a:solidFill>
          <a:ln w="12700">
            <a:miter lim="400000"/>
          </a:ln>
        </p:spPr>
        <p:txBody>
          <a:bodyPr lIns="45719" rIns="45719" anchor="ctr"/>
          <a:lstStyle/>
          <a:p>
            <a:pPr marL="0" marR="0" lvl="0" indent="0" algn="ctr" defTabSz="914400" rtl="0" eaLnBrk="1" fontAlgn="auto" latinLnBrk="0" hangingPunct="1">
              <a:lnSpc>
                <a:spcPct val="100000"/>
              </a:lnSpc>
              <a:spcBef>
                <a:spcPts val="0"/>
              </a:spcBef>
              <a:spcAft>
                <a:spcPts val="0"/>
              </a:spcAft>
              <a:buClrTx/>
              <a:buSzTx/>
              <a:buFontTx/>
              <a:buNone/>
              <a:tabLst/>
              <a:defRPr>
                <a:solidFill>
                  <a:srgbClr val="FFFFFF"/>
                </a:solidFill>
              </a:defRPr>
            </a:pPr>
            <a:endParaRPr kumimoji="1" sz="1800" b="0" i="0" u="none" strike="noStrike" kern="1200" cap="none" spc="0" normalizeH="0" baseline="0" noProof="0">
              <a:ln>
                <a:noFill/>
              </a:ln>
              <a:solidFill>
                <a:srgbClr val="FFFFFF"/>
              </a:solidFill>
              <a:effectLst/>
              <a:uLnTx/>
              <a:uFillTx/>
              <a:latin typeface="游ゴシック" panose="02110004020202020204"/>
              <a:ea typeface="+mn-ea"/>
              <a:cs typeface="+mn-cs"/>
            </a:endParaRPr>
          </a:p>
        </p:txBody>
      </p:sp>
      <p:sp>
        <p:nvSpPr>
          <p:cNvPr id="280" name="テキスト ボックス 32"/>
          <p:cNvSpPr txBox="1"/>
          <p:nvPr/>
        </p:nvSpPr>
        <p:spPr>
          <a:xfrm>
            <a:off x="158790" y="19663"/>
            <a:ext cx="12045211" cy="36933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rIns="45719">
            <a:spAutoFit/>
          </a:bodyPr>
          <a:lstStyle>
            <a:lvl1pPr>
              <a:defRPr b="1">
                <a:solidFill>
                  <a:srgbClr val="FFFFFF"/>
                </a:solidFill>
                <a:latin typeface="BIZ UDPゴシック"/>
                <a:ea typeface="BIZ UDPゴシック"/>
                <a:cs typeface="BIZ UDPゴシック"/>
                <a:sym typeface="BIZ UDPゴシック"/>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1" i="0" u="none" strike="noStrike" kern="1200" cap="none" spc="0" normalizeH="0" baseline="0" noProof="0" dirty="0">
                <a:ln>
                  <a:noFill/>
                </a:ln>
                <a:solidFill>
                  <a:srgbClr val="FFFFFF"/>
                </a:solidFill>
                <a:effectLst/>
                <a:uLnTx/>
                <a:uFillTx/>
                <a:latin typeface="BIZ UDPゴシック"/>
                <a:ea typeface="BIZ UDPゴシック"/>
                <a:sym typeface="BIZ UDPゴシック"/>
              </a:rPr>
              <a:t>流れ</a:t>
            </a:r>
            <a:endParaRPr kumimoji="1" sz="1800" b="1" i="0" u="none" strike="noStrike" kern="1200" cap="none" spc="0" normalizeH="0" baseline="0" noProof="0" dirty="0">
              <a:ln>
                <a:noFill/>
              </a:ln>
              <a:solidFill>
                <a:srgbClr val="FFFFFF"/>
              </a:solidFill>
              <a:effectLst/>
              <a:uLnTx/>
              <a:uFillTx/>
              <a:latin typeface="BIZ UDPゴシック"/>
              <a:ea typeface="BIZ UDPゴシック"/>
              <a:sym typeface="BIZ UDPゴシック"/>
            </a:endParaRPr>
          </a:p>
        </p:txBody>
      </p:sp>
      <p:sp>
        <p:nvSpPr>
          <p:cNvPr id="5" name="スライド番号プレースホルダー 4">
            <a:extLst>
              <a:ext uri="{FF2B5EF4-FFF2-40B4-BE49-F238E27FC236}">
                <a16:creationId xmlns:a16="http://schemas.microsoft.com/office/drawing/2014/main" id="{884A81F7-CA11-44CD-A8DA-DF6A180BDA29}"/>
              </a:ext>
            </a:extLst>
          </p:cNvPr>
          <p:cNvSpPr>
            <a:spLocks noGrp="1"/>
          </p:cNvSpPr>
          <p:nvPr>
            <p:ph type="sldNum" sz="quarter" idx="12"/>
          </p:nvPr>
        </p:nvSpPr>
        <p:spPr>
          <a:xfrm>
            <a:off x="9460802" y="6492875"/>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D1F4BC-05BA-4984-8E09-C1EE92B838AC}" type="slidenum">
              <a:rPr kumimoji="1" lang="ja-JP" altLang="en-US" sz="1200" b="0" i="0" u="none" strike="noStrike" kern="1200" cap="none" spc="0" normalizeH="0" baseline="0" noProof="0" smtClean="0">
                <a:ln>
                  <a:noFill/>
                </a:ln>
                <a:solidFill>
                  <a:prstClr val="black">
                    <a:tint val="82000"/>
                  </a:prstClr>
                </a:solidFill>
                <a:effectLst/>
                <a:uLnTx/>
                <a:uFillTx/>
                <a:latin typeface="BIZ UDPゴシック" panose="020B0400000000000000" pitchFamily="50" charset="-128"/>
                <a:ea typeface="BIZ UDPゴシック" panose="020B0400000000000000"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1" lang="ja-JP" altLang="en-US" sz="1200" b="0" i="0" u="none" strike="noStrike" kern="1200" cap="none" spc="0" normalizeH="0" baseline="0" noProof="0">
              <a:ln>
                <a:noFill/>
              </a:ln>
              <a:solidFill>
                <a:prstClr val="black">
                  <a:tint val="82000"/>
                </a:prstClr>
              </a:solidFill>
              <a:effectLst/>
              <a:uLnTx/>
              <a:uFillTx/>
              <a:latin typeface="BIZ UDPゴシック" panose="020B0400000000000000" pitchFamily="50" charset="-128"/>
              <a:ea typeface="BIZ UDPゴシック" panose="020B0400000000000000" pitchFamily="50" charset="-128"/>
              <a:cs typeface="+mn-cs"/>
            </a:endParaRPr>
          </a:p>
        </p:txBody>
      </p:sp>
      <p:sp>
        <p:nvSpPr>
          <p:cNvPr id="11" name="正方形/長方形 38">
            <a:extLst>
              <a:ext uri="{FF2B5EF4-FFF2-40B4-BE49-F238E27FC236}">
                <a16:creationId xmlns:a16="http://schemas.microsoft.com/office/drawing/2014/main" id="{37D0E7CE-4F09-65C5-02D9-BAEE14884F66}"/>
              </a:ext>
            </a:extLst>
          </p:cNvPr>
          <p:cNvSpPr/>
          <p:nvPr/>
        </p:nvSpPr>
        <p:spPr>
          <a:xfrm>
            <a:off x="147676" y="6865451"/>
            <a:ext cx="12171806" cy="84054"/>
          </a:xfrm>
          <a:prstGeom prst="rect">
            <a:avLst/>
          </a:prstGeom>
          <a:solidFill>
            <a:schemeClr val="accent5">
              <a:lumMod val="20000"/>
              <a:lumOff val="80000"/>
              <a:alpha val="50195"/>
            </a:schemeClr>
          </a:solidFill>
          <a:ln w="12700">
            <a:miter lim="400000"/>
          </a:ln>
        </p:spPr>
        <p:txBody>
          <a:bodyPr lIns="45719" rIns="45719" anchor="ctr"/>
          <a:lstStyle/>
          <a:p>
            <a:pPr marL="0" marR="0" lvl="0" indent="0" algn="ctr" defTabSz="914400" rtl="0" eaLnBrk="1" fontAlgn="auto" latinLnBrk="0" hangingPunct="1">
              <a:lnSpc>
                <a:spcPct val="100000"/>
              </a:lnSpc>
              <a:spcBef>
                <a:spcPts val="0"/>
              </a:spcBef>
              <a:spcAft>
                <a:spcPts val="0"/>
              </a:spcAft>
              <a:buClrTx/>
              <a:buSzTx/>
              <a:buFontTx/>
              <a:buNone/>
              <a:tabLst/>
              <a:defRPr>
                <a:solidFill>
                  <a:srgbClr val="FFFFFF"/>
                </a:solidFill>
              </a:defRPr>
            </a:pPr>
            <a:endParaRPr kumimoji="1" sz="1800" b="0" i="0" u="none" strike="noStrike" kern="1200" cap="none" spc="0" normalizeH="0" baseline="0" noProof="0">
              <a:ln>
                <a:noFill/>
              </a:ln>
              <a:solidFill>
                <a:srgbClr val="FFFFFF"/>
              </a:solidFill>
              <a:effectLst/>
              <a:uLnTx/>
              <a:uFillTx/>
              <a:latin typeface="游ゴシック" panose="02110004020202020204"/>
              <a:ea typeface="+mn-ea"/>
              <a:cs typeface="+mn-cs"/>
            </a:endParaRPr>
          </a:p>
        </p:txBody>
      </p:sp>
      <p:sp>
        <p:nvSpPr>
          <p:cNvPr id="2" name="正方形/長方形 38">
            <a:extLst>
              <a:ext uri="{FF2B5EF4-FFF2-40B4-BE49-F238E27FC236}">
                <a16:creationId xmlns:a16="http://schemas.microsoft.com/office/drawing/2014/main" id="{2D69CBE1-45B2-A452-E8CC-17E584893AB3}"/>
              </a:ext>
            </a:extLst>
          </p:cNvPr>
          <p:cNvSpPr/>
          <p:nvPr/>
        </p:nvSpPr>
        <p:spPr>
          <a:xfrm>
            <a:off x="28121" y="918665"/>
            <a:ext cx="5391151" cy="84054"/>
          </a:xfrm>
          <a:prstGeom prst="rect">
            <a:avLst/>
          </a:prstGeom>
          <a:solidFill>
            <a:schemeClr val="accent5">
              <a:lumMod val="20000"/>
              <a:lumOff val="80000"/>
              <a:alpha val="50195"/>
            </a:schemeClr>
          </a:solidFill>
          <a:ln w="12700">
            <a:miter lim="400000"/>
          </a:ln>
        </p:spPr>
        <p:txBody>
          <a:bodyPr lIns="45719" rIns="45719" anchor="ctr"/>
          <a:lstStyle/>
          <a:p>
            <a:pPr marL="0" marR="0" lvl="0" indent="0" algn="ctr" defTabSz="914400" rtl="0" eaLnBrk="1" fontAlgn="auto" latinLnBrk="0" hangingPunct="1">
              <a:lnSpc>
                <a:spcPct val="100000"/>
              </a:lnSpc>
              <a:spcBef>
                <a:spcPts val="0"/>
              </a:spcBef>
              <a:spcAft>
                <a:spcPts val="0"/>
              </a:spcAft>
              <a:buClrTx/>
              <a:buSzTx/>
              <a:buFontTx/>
              <a:buNone/>
              <a:tabLst/>
              <a:defRPr>
                <a:solidFill>
                  <a:srgbClr val="FFFFFF"/>
                </a:solidFill>
              </a:defRPr>
            </a:pPr>
            <a:endParaRPr kumimoji="1" sz="1800" b="0" i="0" u="none" strike="noStrike" kern="1200" cap="none" spc="0" normalizeH="0" baseline="0" noProof="0" dirty="0">
              <a:ln>
                <a:noFill/>
              </a:ln>
              <a:solidFill>
                <a:srgbClr val="FFFFFF"/>
              </a:solidFill>
              <a:effectLst/>
              <a:uLnTx/>
              <a:uFillTx/>
              <a:latin typeface="游ゴシック" panose="02110004020202020204"/>
              <a:ea typeface="+mn-ea"/>
              <a:cs typeface="+mn-cs"/>
            </a:endParaRPr>
          </a:p>
        </p:txBody>
      </p:sp>
      <p:sp>
        <p:nvSpPr>
          <p:cNvPr id="15" name="正方形/長方形 38">
            <a:extLst>
              <a:ext uri="{FF2B5EF4-FFF2-40B4-BE49-F238E27FC236}">
                <a16:creationId xmlns:a16="http://schemas.microsoft.com/office/drawing/2014/main" id="{EFCD4AB2-3248-0B0C-3F60-2E747F2CC4B8}"/>
              </a:ext>
            </a:extLst>
          </p:cNvPr>
          <p:cNvSpPr/>
          <p:nvPr/>
        </p:nvSpPr>
        <p:spPr>
          <a:xfrm>
            <a:off x="6560457" y="978773"/>
            <a:ext cx="5542643" cy="45719"/>
          </a:xfrm>
          <a:prstGeom prst="rect">
            <a:avLst/>
          </a:prstGeom>
          <a:solidFill>
            <a:schemeClr val="accent5">
              <a:lumMod val="20000"/>
              <a:lumOff val="80000"/>
              <a:alpha val="50195"/>
            </a:schemeClr>
          </a:solidFill>
          <a:ln w="12700">
            <a:miter lim="400000"/>
          </a:ln>
        </p:spPr>
        <p:txBody>
          <a:bodyPr lIns="45719" rIns="45719" anchor="ctr"/>
          <a:lstStyle/>
          <a:p>
            <a:pPr marL="0" marR="0" lvl="0" indent="0" algn="ctr" defTabSz="914400" rtl="0" eaLnBrk="1" fontAlgn="auto" latinLnBrk="0" hangingPunct="1">
              <a:lnSpc>
                <a:spcPct val="100000"/>
              </a:lnSpc>
              <a:spcBef>
                <a:spcPts val="0"/>
              </a:spcBef>
              <a:spcAft>
                <a:spcPts val="0"/>
              </a:spcAft>
              <a:buClrTx/>
              <a:buSzTx/>
              <a:buFontTx/>
              <a:buNone/>
              <a:tabLst/>
              <a:defRPr>
                <a:solidFill>
                  <a:srgbClr val="FFFFFF"/>
                </a:solidFill>
              </a:defRPr>
            </a:pPr>
            <a:endParaRPr kumimoji="1" sz="1800" b="0" i="0" u="none" strike="noStrike" kern="1200" cap="none" spc="0" normalizeH="0" baseline="0" noProof="0" dirty="0">
              <a:ln>
                <a:noFill/>
              </a:ln>
              <a:solidFill>
                <a:srgbClr val="FFFFFF"/>
              </a:solidFill>
              <a:effectLst/>
              <a:uLnTx/>
              <a:uFillTx/>
              <a:latin typeface="游ゴシック" panose="02110004020202020204"/>
              <a:ea typeface="+mn-ea"/>
              <a:cs typeface="+mn-cs"/>
            </a:endParaRPr>
          </a:p>
        </p:txBody>
      </p:sp>
      <p:sp>
        <p:nvSpPr>
          <p:cNvPr id="16" name="テキスト ボックス 39">
            <a:extLst>
              <a:ext uri="{FF2B5EF4-FFF2-40B4-BE49-F238E27FC236}">
                <a16:creationId xmlns:a16="http://schemas.microsoft.com/office/drawing/2014/main" id="{CFBB8F87-868E-3AE5-5C9E-6C3902C62969}"/>
              </a:ext>
            </a:extLst>
          </p:cNvPr>
          <p:cNvSpPr txBox="1"/>
          <p:nvPr/>
        </p:nvSpPr>
        <p:spPr>
          <a:xfrm>
            <a:off x="158790" y="552976"/>
            <a:ext cx="8140336" cy="36933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rIns="45719">
            <a:spAutoFit/>
          </a:bodyPr>
          <a:lstStyle>
            <a:lvl1pPr>
              <a:defRPr sz="1400" b="1">
                <a:latin typeface="BIZ UDPゴシック"/>
                <a:ea typeface="BIZ UDPゴシック"/>
                <a:cs typeface="BIZ UDPゴシック"/>
                <a:sym typeface="BIZ UDPゴシック"/>
              </a:defRPr>
            </a:lvl1pPr>
          </a:lstStyle>
          <a:p>
            <a:r>
              <a:rPr lang="ja-JP" altLang="en-US" sz="1800">
                <a:solidFill>
                  <a:prstClr val="black"/>
                </a:solidFill>
              </a:rPr>
              <a:t>時間配分　（</a:t>
            </a:r>
            <a:r>
              <a:rPr lang="en-US" altLang="ja-JP" sz="1800">
                <a:solidFill>
                  <a:prstClr val="black"/>
                </a:solidFill>
              </a:rPr>
              <a:t>90</a:t>
            </a:r>
            <a:r>
              <a:rPr lang="ja-JP" altLang="en-US" sz="1800">
                <a:solidFill>
                  <a:prstClr val="black"/>
                </a:solidFill>
              </a:rPr>
              <a:t>分の内訳）</a:t>
            </a:r>
            <a:endParaRPr kumimoji="1" lang="ja-JP" altLang="en-US" sz="1600" dirty="0"/>
          </a:p>
        </p:txBody>
      </p:sp>
      <p:graphicFrame>
        <p:nvGraphicFramePr>
          <p:cNvPr id="39" name="表 38">
            <a:extLst>
              <a:ext uri="{FF2B5EF4-FFF2-40B4-BE49-F238E27FC236}">
                <a16:creationId xmlns:a16="http://schemas.microsoft.com/office/drawing/2014/main" id="{5F9462EF-0278-59CB-F434-6B307C830EA8}"/>
              </a:ext>
            </a:extLst>
          </p:cNvPr>
          <p:cNvGraphicFramePr>
            <a:graphicFrameLocks noGrp="1"/>
          </p:cNvGraphicFramePr>
          <p:nvPr>
            <p:extLst>
              <p:ext uri="{D42A27DB-BD31-4B8C-83A1-F6EECF244321}">
                <p14:modId xmlns:p14="http://schemas.microsoft.com/office/powerpoint/2010/main" val="1267649577"/>
              </p:ext>
            </p:extLst>
          </p:nvPr>
        </p:nvGraphicFramePr>
        <p:xfrm>
          <a:off x="6624773" y="1152502"/>
          <a:ext cx="5381537" cy="3613136"/>
        </p:xfrm>
        <a:graphic>
          <a:graphicData uri="http://schemas.openxmlformats.org/drawingml/2006/table">
            <a:tbl>
              <a:tblPr firstRow="1" bandRow="1">
                <a:tableStyleId>{7DF18680-E054-41AD-8BC1-D1AEF772440D}</a:tableStyleId>
              </a:tblPr>
              <a:tblGrid>
                <a:gridCol w="804727">
                  <a:extLst>
                    <a:ext uri="{9D8B030D-6E8A-4147-A177-3AD203B41FA5}">
                      <a16:colId xmlns:a16="http://schemas.microsoft.com/office/drawing/2014/main" val="2159485480"/>
                    </a:ext>
                  </a:extLst>
                </a:gridCol>
                <a:gridCol w="4576810">
                  <a:extLst>
                    <a:ext uri="{9D8B030D-6E8A-4147-A177-3AD203B41FA5}">
                      <a16:colId xmlns:a16="http://schemas.microsoft.com/office/drawing/2014/main" val="296848482"/>
                    </a:ext>
                  </a:extLst>
                </a:gridCol>
              </a:tblGrid>
              <a:tr h="416539">
                <a:tc>
                  <a:txBody>
                    <a:bodyPr/>
                    <a:lstStyle/>
                    <a:p>
                      <a:r>
                        <a:rPr kumimoji="1" lang="ja-JP" altLang="en-US" dirty="0">
                          <a:solidFill>
                            <a:schemeClr val="tx1"/>
                          </a:solidFill>
                          <a:latin typeface="BIZ UDPゴシック" panose="020B0400000000000000" pitchFamily="50" charset="-128"/>
                          <a:ea typeface="BIZ UDPゴシック" panose="020B0400000000000000" pitchFamily="50" charset="-128"/>
                        </a:rPr>
                        <a:t>時間</a:t>
                      </a:r>
                    </a:p>
                  </a:txBody>
                  <a:tcPr anchor="ctr">
                    <a:solidFill>
                      <a:schemeClr val="accent5">
                        <a:lumMod val="20000"/>
                        <a:lumOff val="80000"/>
                      </a:schemeClr>
                    </a:solidFill>
                  </a:tcPr>
                </a:tc>
                <a:tc>
                  <a:txBody>
                    <a:bodyPr/>
                    <a:lstStyle/>
                    <a:p>
                      <a:r>
                        <a:rPr kumimoji="1" lang="ja-JP" altLang="en-US" dirty="0">
                          <a:solidFill>
                            <a:schemeClr val="tx1"/>
                          </a:solidFill>
                          <a:latin typeface="BIZ UDPゴシック" panose="020B0400000000000000" pitchFamily="50" charset="-128"/>
                          <a:ea typeface="BIZ UDPゴシック" panose="020B0400000000000000" pitchFamily="50" charset="-128"/>
                        </a:rPr>
                        <a:t>内容</a:t>
                      </a:r>
                    </a:p>
                  </a:txBody>
                  <a:tcPr anchor="ctr">
                    <a:solidFill>
                      <a:schemeClr val="accent5">
                        <a:lumMod val="20000"/>
                        <a:lumOff val="80000"/>
                      </a:schemeClr>
                    </a:solidFill>
                  </a:tcPr>
                </a:tc>
                <a:extLst>
                  <a:ext uri="{0D108BD9-81ED-4DB2-BD59-A6C34878D82A}">
                    <a16:rowId xmlns:a16="http://schemas.microsoft.com/office/drawing/2014/main" val="2063760355"/>
                  </a:ext>
                </a:extLst>
              </a:tr>
              <a:tr h="39152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a:solidFill>
                            <a:schemeClr val="tx1"/>
                          </a:solidFill>
                          <a:latin typeface="BIZ UDPゴシック" panose="020B0400000000000000" pitchFamily="50" charset="-128"/>
                          <a:ea typeface="BIZ UDPゴシック" panose="020B0400000000000000" pitchFamily="50" charset="-128"/>
                        </a:rPr>
                        <a:t>2</a:t>
                      </a:r>
                      <a:r>
                        <a:rPr kumimoji="1" lang="ja-JP" altLang="en-US" sz="1400">
                          <a:solidFill>
                            <a:schemeClr val="tx1"/>
                          </a:solidFill>
                          <a:latin typeface="BIZ UDPゴシック" panose="020B0400000000000000" pitchFamily="50" charset="-128"/>
                          <a:ea typeface="BIZ UDPゴシック" panose="020B0400000000000000" pitchFamily="50" charset="-128"/>
                        </a:rPr>
                        <a:t>分</a:t>
                      </a:r>
                      <a:endParaRPr kumimoji="1" lang="ja-JP" altLang="en-US" sz="1400" dirty="0">
                        <a:solidFill>
                          <a:schemeClr val="tx1"/>
                        </a:solidFill>
                        <a:latin typeface="BIZ UDPゴシック" panose="020B0400000000000000" pitchFamily="50" charset="-128"/>
                        <a:ea typeface="BIZ UDPゴシック" panose="020B0400000000000000" pitchFamily="50" charset="-128"/>
                      </a:endParaRPr>
                    </a:p>
                  </a:txBody>
                  <a:tcPr anchor="ctr">
                    <a:solidFill>
                      <a:schemeClr val="accent5">
                        <a:lumMod val="20000"/>
                        <a:lumOff val="80000"/>
                      </a:schemeClr>
                    </a:solidFill>
                  </a:tcPr>
                </a:tc>
                <a:tc>
                  <a:txBody>
                    <a:bodyPr/>
                    <a:lstStyle/>
                    <a:p>
                      <a:r>
                        <a:rPr kumimoji="1" lang="ja-JP" altLang="en-US" sz="1400" dirty="0">
                          <a:solidFill>
                            <a:schemeClr val="tx1"/>
                          </a:solidFill>
                          <a:latin typeface="BIZ UDPゴシック" panose="020B0400000000000000" pitchFamily="50" charset="-128"/>
                          <a:ea typeface="BIZ UDPゴシック" panose="020B0400000000000000" pitchFamily="50" charset="-128"/>
                        </a:rPr>
                        <a:t>席替え</a:t>
                      </a:r>
                    </a:p>
                  </a:txBody>
                  <a:tcPr anchor="ctr">
                    <a:solidFill>
                      <a:schemeClr val="accent5">
                        <a:lumMod val="20000"/>
                        <a:lumOff val="80000"/>
                      </a:schemeClr>
                    </a:solidFill>
                  </a:tcPr>
                </a:tc>
                <a:extLst>
                  <a:ext uri="{0D108BD9-81ED-4DB2-BD59-A6C34878D82A}">
                    <a16:rowId xmlns:a16="http://schemas.microsoft.com/office/drawing/2014/main" val="3535669781"/>
                  </a:ext>
                </a:extLst>
              </a:tr>
              <a:tr h="547069">
                <a:tc>
                  <a:txBody>
                    <a:bodyPr/>
                    <a:lstStyle/>
                    <a:p>
                      <a:r>
                        <a:rPr kumimoji="1" lang="en-US" altLang="ja-JP" sz="1400" dirty="0">
                          <a:solidFill>
                            <a:schemeClr val="tx1"/>
                          </a:solidFill>
                          <a:latin typeface="BIZ UDPゴシック" panose="020B0400000000000000" pitchFamily="50" charset="-128"/>
                          <a:ea typeface="BIZ UDPゴシック" panose="020B0400000000000000" pitchFamily="50" charset="-128"/>
                        </a:rPr>
                        <a:t>2</a:t>
                      </a:r>
                      <a:r>
                        <a:rPr kumimoji="1" lang="ja-JP" altLang="en-US" sz="1400" dirty="0">
                          <a:solidFill>
                            <a:schemeClr val="tx1"/>
                          </a:solidFill>
                          <a:latin typeface="BIZ UDPゴシック" panose="020B0400000000000000" pitchFamily="50" charset="-128"/>
                          <a:ea typeface="BIZ UDPゴシック" panose="020B0400000000000000" pitchFamily="50" charset="-128"/>
                        </a:rPr>
                        <a:t>分</a:t>
                      </a:r>
                    </a:p>
                  </a:txBody>
                  <a:tcPr anchor="ctr">
                    <a:solidFill>
                      <a:schemeClr val="accent5">
                        <a:lumMod val="20000"/>
                        <a:lumOff val="80000"/>
                      </a:schemeClr>
                    </a:solidFill>
                  </a:tcPr>
                </a:tc>
                <a:tc>
                  <a:txBody>
                    <a:bodyPr/>
                    <a:lstStyle/>
                    <a:p>
                      <a:r>
                        <a:rPr kumimoji="1" lang="ja-JP" altLang="en-US" sz="1400" dirty="0">
                          <a:solidFill>
                            <a:schemeClr val="tx1"/>
                          </a:solidFill>
                          <a:latin typeface="BIZ UDPゴシック" panose="020B0400000000000000" pitchFamily="50" charset="-128"/>
                          <a:ea typeface="BIZ UDPゴシック" panose="020B0400000000000000" pitchFamily="50" charset="-128"/>
                        </a:rPr>
                        <a:t>グループ内で自己紹介・役割分担</a:t>
                      </a:r>
                    </a:p>
                  </a:txBody>
                  <a:tcPr anchor="ctr">
                    <a:solidFill>
                      <a:schemeClr val="accent5">
                        <a:lumMod val="20000"/>
                        <a:lumOff val="80000"/>
                      </a:schemeClr>
                    </a:solidFill>
                  </a:tcPr>
                </a:tc>
                <a:extLst>
                  <a:ext uri="{0D108BD9-81ED-4DB2-BD59-A6C34878D82A}">
                    <a16:rowId xmlns:a16="http://schemas.microsoft.com/office/drawing/2014/main" val="714596687"/>
                  </a:ext>
                </a:extLst>
              </a:tr>
              <a:tr h="54706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dirty="0">
                          <a:solidFill>
                            <a:schemeClr val="tx1"/>
                          </a:solidFill>
                          <a:latin typeface="BIZ UDPゴシック" panose="020B0400000000000000" pitchFamily="50" charset="-128"/>
                          <a:ea typeface="BIZ UDPゴシック" panose="020B0400000000000000" pitchFamily="50" charset="-128"/>
                        </a:rPr>
                        <a:t>2</a:t>
                      </a:r>
                      <a:r>
                        <a:rPr kumimoji="1" lang="ja-JP" altLang="en-US" sz="1400" dirty="0">
                          <a:solidFill>
                            <a:schemeClr val="tx1"/>
                          </a:solidFill>
                          <a:latin typeface="BIZ UDPゴシック" panose="020B0400000000000000" pitchFamily="50" charset="-128"/>
                          <a:ea typeface="BIZ UDPゴシック" panose="020B0400000000000000" pitchFamily="50" charset="-128"/>
                        </a:rPr>
                        <a:t>分</a:t>
                      </a:r>
                    </a:p>
                  </a:txBody>
                  <a:tcPr anchor="ctr">
                    <a:solidFill>
                      <a:schemeClr val="accent5">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dirty="0">
                          <a:solidFill>
                            <a:schemeClr val="tx1"/>
                          </a:solidFill>
                          <a:latin typeface="BIZ UDPゴシック" panose="020B0400000000000000" pitchFamily="50" charset="-128"/>
                          <a:ea typeface="BIZ UDPゴシック" panose="020B0400000000000000" pitchFamily="50" charset="-128"/>
                        </a:rPr>
                        <a:t>「</a:t>
                      </a:r>
                      <a:r>
                        <a:rPr kumimoji="1" lang="ja-JP" altLang="en-US" sz="1400" b="1" dirty="0">
                          <a:solidFill>
                            <a:schemeClr val="tx1"/>
                          </a:solidFill>
                          <a:latin typeface="BIZ UDPゴシック" panose="020B0400000000000000" pitchFamily="50" charset="-128"/>
                          <a:ea typeface="BIZ UDPゴシック" panose="020B0400000000000000" pitchFamily="50" charset="-128"/>
                        </a:rPr>
                        <a:t>テーマ</a:t>
                      </a:r>
                      <a:r>
                        <a:rPr kumimoji="1" lang="en-US" altLang="ja-JP" sz="1400" b="1" dirty="0">
                          <a:solidFill>
                            <a:schemeClr val="tx1"/>
                          </a:solidFill>
                          <a:latin typeface="BIZ UDPゴシック" panose="020B0400000000000000" pitchFamily="50" charset="-128"/>
                          <a:ea typeface="BIZ UDPゴシック" panose="020B0400000000000000" pitchFamily="50" charset="-128"/>
                        </a:rPr>
                        <a:t>3</a:t>
                      </a:r>
                      <a:r>
                        <a:rPr kumimoji="1" lang="ja-JP" altLang="en-US" sz="1400" b="1" dirty="0">
                          <a:solidFill>
                            <a:schemeClr val="tx1"/>
                          </a:solidFill>
                          <a:latin typeface="BIZ UDPゴシック" panose="020B0400000000000000" pitchFamily="50" charset="-128"/>
                          <a:ea typeface="BIZ UDPゴシック" panose="020B0400000000000000" pitchFamily="50" charset="-128"/>
                        </a:rPr>
                        <a:t>：施策分野</a:t>
                      </a:r>
                      <a:r>
                        <a:rPr kumimoji="1" lang="en-US" altLang="ja-JP" sz="1400" b="1" dirty="0">
                          <a:solidFill>
                            <a:schemeClr val="tx1"/>
                          </a:solidFill>
                          <a:latin typeface="BIZ UDPゴシック" panose="020B0400000000000000" pitchFamily="50" charset="-128"/>
                          <a:ea typeface="BIZ UDPゴシック" panose="020B0400000000000000" pitchFamily="50" charset="-128"/>
                        </a:rPr>
                        <a:t>8</a:t>
                      </a:r>
                      <a:r>
                        <a:rPr kumimoji="1" lang="ja-JP" altLang="en-US" sz="1400" b="1" dirty="0">
                          <a:solidFill>
                            <a:schemeClr val="tx1"/>
                          </a:solidFill>
                          <a:latin typeface="BIZ UDPゴシック" panose="020B0400000000000000" pitchFamily="50" charset="-128"/>
                          <a:ea typeface="BIZ UDPゴシック" panose="020B0400000000000000" pitchFamily="50" charset="-128"/>
                        </a:rPr>
                        <a:t>～</a:t>
                      </a:r>
                      <a:r>
                        <a:rPr kumimoji="1" lang="en-US" altLang="ja-JP" sz="1400" b="1" dirty="0">
                          <a:solidFill>
                            <a:schemeClr val="tx1"/>
                          </a:solidFill>
                          <a:latin typeface="BIZ UDPゴシック" panose="020B0400000000000000" pitchFamily="50" charset="-128"/>
                          <a:ea typeface="BIZ UDPゴシック" panose="020B0400000000000000" pitchFamily="50" charset="-128"/>
                        </a:rPr>
                        <a:t>10</a:t>
                      </a:r>
                      <a:r>
                        <a:rPr kumimoji="1" lang="ja-JP" altLang="en-US" sz="1400" b="1" dirty="0">
                          <a:solidFill>
                            <a:schemeClr val="tx1"/>
                          </a:solidFill>
                          <a:latin typeface="BIZ UDPゴシック" panose="020B0400000000000000" pitchFamily="50" charset="-128"/>
                          <a:ea typeface="BIZ UDPゴシック" panose="020B0400000000000000" pitchFamily="50" charset="-128"/>
                        </a:rPr>
                        <a:t>について</a:t>
                      </a:r>
                      <a:r>
                        <a:rPr kumimoji="1" lang="ja-JP" altLang="en-US" sz="1400" dirty="0">
                          <a:solidFill>
                            <a:schemeClr val="tx1"/>
                          </a:solidFill>
                          <a:latin typeface="BIZ UDPゴシック" panose="020B0400000000000000" pitchFamily="50" charset="-128"/>
                          <a:ea typeface="BIZ UDPゴシック" panose="020B0400000000000000" pitchFamily="50" charset="-128"/>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dirty="0">
                          <a:solidFill>
                            <a:schemeClr val="tx1"/>
                          </a:solidFill>
                          <a:latin typeface="BIZ UDPゴシック" panose="020B0400000000000000" pitchFamily="50" charset="-128"/>
                          <a:ea typeface="BIZ UDPゴシック" panose="020B0400000000000000" pitchFamily="50" charset="-128"/>
                        </a:rPr>
                        <a:t>ステップ①個人ワーク</a:t>
                      </a:r>
                      <a:endParaRPr kumimoji="1" lang="en-US" altLang="ja-JP" sz="1400" dirty="0">
                        <a:solidFill>
                          <a:schemeClr val="tx1"/>
                        </a:solidFill>
                        <a:latin typeface="BIZ UDPゴシック" panose="020B0400000000000000" pitchFamily="50" charset="-128"/>
                        <a:ea typeface="BIZ UDPゴシック" panose="020B0400000000000000" pitchFamily="50" charset="-128"/>
                      </a:endParaRPr>
                    </a:p>
                  </a:txBody>
                  <a:tcPr anchor="ctr">
                    <a:solidFill>
                      <a:schemeClr val="accent5">
                        <a:lumMod val="20000"/>
                        <a:lumOff val="80000"/>
                      </a:schemeClr>
                    </a:solidFill>
                  </a:tcPr>
                </a:tc>
                <a:extLst>
                  <a:ext uri="{0D108BD9-81ED-4DB2-BD59-A6C34878D82A}">
                    <a16:rowId xmlns:a16="http://schemas.microsoft.com/office/drawing/2014/main" val="3037152753"/>
                  </a:ext>
                </a:extLst>
              </a:tr>
              <a:tr h="772332">
                <a:tc>
                  <a:txBody>
                    <a:bodyPr/>
                    <a:lstStyle/>
                    <a:p>
                      <a:r>
                        <a:rPr kumimoji="1" lang="en-US" altLang="ja-JP" sz="1400">
                          <a:solidFill>
                            <a:schemeClr val="tx1"/>
                          </a:solidFill>
                          <a:latin typeface="BIZ UDPゴシック" panose="020B0400000000000000" pitchFamily="50" charset="-128"/>
                          <a:ea typeface="BIZ UDPゴシック" panose="020B0400000000000000" pitchFamily="50" charset="-128"/>
                        </a:rPr>
                        <a:t>20</a:t>
                      </a:r>
                      <a:r>
                        <a:rPr kumimoji="1" lang="ja-JP" altLang="en-US" sz="1400">
                          <a:solidFill>
                            <a:schemeClr val="tx1"/>
                          </a:solidFill>
                          <a:latin typeface="BIZ UDPゴシック" panose="020B0400000000000000" pitchFamily="50" charset="-128"/>
                          <a:ea typeface="BIZ UDPゴシック" panose="020B0400000000000000" pitchFamily="50" charset="-128"/>
                        </a:rPr>
                        <a:t>分</a:t>
                      </a:r>
                      <a:endParaRPr kumimoji="1" lang="ja-JP" altLang="en-US" sz="1400" dirty="0">
                        <a:solidFill>
                          <a:schemeClr val="tx1"/>
                        </a:solidFill>
                        <a:latin typeface="BIZ UDPゴシック" panose="020B0400000000000000" pitchFamily="50" charset="-128"/>
                        <a:ea typeface="BIZ UDPゴシック" panose="020B0400000000000000" pitchFamily="50" charset="-128"/>
                      </a:endParaRPr>
                    </a:p>
                  </a:txBody>
                  <a:tcPr anchor="ctr">
                    <a:solidFill>
                      <a:schemeClr val="accent5">
                        <a:lumMod val="20000"/>
                        <a:lumOff val="80000"/>
                      </a:schemeClr>
                    </a:solidFill>
                  </a:tcPr>
                </a:tc>
                <a:tc>
                  <a:txBody>
                    <a:bodyPr/>
                    <a:lstStyle/>
                    <a:p>
                      <a:r>
                        <a:rPr kumimoji="1" lang="ja-JP" altLang="en-US" sz="1400" dirty="0">
                          <a:solidFill>
                            <a:schemeClr val="tx1"/>
                          </a:solidFill>
                          <a:latin typeface="BIZ UDPゴシック" panose="020B0400000000000000" pitchFamily="50" charset="-128"/>
                          <a:ea typeface="BIZ UDPゴシック" panose="020B0400000000000000" pitchFamily="50" charset="-128"/>
                        </a:rPr>
                        <a:t>ステップ②グループワーク</a:t>
                      </a:r>
                      <a:endParaRPr kumimoji="1" lang="en-US" altLang="ja-JP" sz="1400" dirty="0">
                        <a:solidFill>
                          <a:schemeClr val="tx1"/>
                        </a:solidFill>
                        <a:latin typeface="BIZ UDPゴシック" panose="020B0400000000000000" pitchFamily="50" charset="-128"/>
                        <a:ea typeface="BIZ UDPゴシック" panose="020B0400000000000000" pitchFamily="50" charset="-128"/>
                      </a:endParaRPr>
                    </a:p>
                    <a:p>
                      <a:r>
                        <a:rPr kumimoji="1" lang="ja-JP" altLang="en-US" sz="1400" dirty="0">
                          <a:solidFill>
                            <a:schemeClr val="tx1"/>
                          </a:solidFill>
                          <a:latin typeface="BIZ UDPゴシック" panose="020B0400000000000000" pitchFamily="50" charset="-128"/>
                          <a:ea typeface="BIZ UDPゴシック" panose="020B0400000000000000" pitchFamily="50" charset="-128"/>
                        </a:rPr>
                        <a:t>　〇ステップ①で考えた課題やアイディアの発表</a:t>
                      </a:r>
                      <a:endParaRPr kumimoji="1" lang="en-US" altLang="ja-JP" sz="1400" dirty="0">
                        <a:solidFill>
                          <a:schemeClr val="tx1"/>
                        </a:solidFill>
                        <a:latin typeface="BIZ UDPゴシック" panose="020B0400000000000000" pitchFamily="50" charset="-128"/>
                        <a:ea typeface="BIZ UDPゴシック" panose="020B0400000000000000" pitchFamily="50" charset="-128"/>
                      </a:endParaRPr>
                    </a:p>
                    <a:p>
                      <a:r>
                        <a:rPr kumimoji="1" lang="ja-JP" altLang="en-US" sz="1400" dirty="0">
                          <a:solidFill>
                            <a:schemeClr val="tx1"/>
                          </a:solidFill>
                          <a:latin typeface="BIZ UDPゴシック" panose="020B0400000000000000" pitchFamily="50" charset="-128"/>
                          <a:ea typeface="BIZ UDPゴシック" panose="020B0400000000000000" pitchFamily="50" charset="-128"/>
                        </a:rPr>
                        <a:t>　〇意見を踏まえさらに検討</a:t>
                      </a:r>
                      <a:endParaRPr kumimoji="1" lang="en-US" altLang="ja-JP" sz="1400" dirty="0">
                        <a:solidFill>
                          <a:schemeClr val="tx1"/>
                        </a:solidFill>
                        <a:latin typeface="BIZ UDPゴシック" panose="020B0400000000000000" pitchFamily="50" charset="-128"/>
                        <a:ea typeface="BIZ UDPゴシック" panose="020B0400000000000000" pitchFamily="50" charset="-128"/>
                      </a:endParaRPr>
                    </a:p>
                  </a:txBody>
                  <a:tcPr anchor="ctr">
                    <a:solidFill>
                      <a:schemeClr val="accent5">
                        <a:lumMod val="20000"/>
                        <a:lumOff val="80000"/>
                      </a:schemeClr>
                    </a:solidFill>
                  </a:tcPr>
                </a:tc>
                <a:extLst>
                  <a:ext uri="{0D108BD9-81ED-4DB2-BD59-A6C34878D82A}">
                    <a16:rowId xmlns:a16="http://schemas.microsoft.com/office/drawing/2014/main" val="2586502192"/>
                  </a:ext>
                </a:extLst>
              </a:tr>
              <a:tr h="547069">
                <a:tc>
                  <a:txBody>
                    <a:bodyPr/>
                    <a:lstStyle/>
                    <a:p>
                      <a:r>
                        <a:rPr kumimoji="1" lang="en-US" altLang="ja-JP" sz="1400">
                          <a:solidFill>
                            <a:schemeClr val="tx1"/>
                          </a:solidFill>
                          <a:latin typeface="BIZ UDPゴシック" panose="020B0400000000000000" pitchFamily="50" charset="-128"/>
                          <a:ea typeface="BIZ UDPゴシック" panose="020B0400000000000000" pitchFamily="50" charset="-128"/>
                        </a:rPr>
                        <a:t>4</a:t>
                      </a:r>
                      <a:r>
                        <a:rPr kumimoji="1" lang="ja-JP" altLang="en-US" sz="1400">
                          <a:solidFill>
                            <a:schemeClr val="tx1"/>
                          </a:solidFill>
                          <a:latin typeface="BIZ UDPゴシック" panose="020B0400000000000000" pitchFamily="50" charset="-128"/>
                          <a:ea typeface="BIZ UDPゴシック" panose="020B0400000000000000" pitchFamily="50" charset="-128"/>
                        </a:rPr>
                        <a:t>分</a:t>
                      </a:r>
                      <a:endParaRPr kumimoji="1" lang="ja-JP" altLang="en-US" sz="1400" dirty="0">
                        <a:solidFill>
                          <a:schemeClr val="tx1"/>
                        </a:solidFill>
                        <a:latin typeface="BIZ UDPゴシック" panose="020B0400000000000000" pitchFamily="50" charset="-128"/>
                        <a:ea typeface="BIZ UDPゴシック" panose="020B0400000000000000" pitchFamily="50" charset="-128"/>
                      </a:endParaRPr>
                    </a:p>
                  </a:txBody>
                  <a:tcPr anchor="ctr">
                    <a:solidFill>
                      <a:schemeClr val="accent5">
                        <a:lumMod val="20000"/>
                        <a:lumOff val="80000"/>
                      </a:schemeClr>
                    </a:solidFill>
                  </a:tcPr>
                </a:tc>
                <a:tc>
                  <a:txBody>
                    <a:bodyPr/>
                    <a:lstStyle/>
                    <a:p>
                      <a:r>
                        <a:rPr kumimoji="1" lang="ja-JP" altLang="en-US" sz="1400" dirty="0">
                          <a:solidFill>
                            <a:schemeClr val="tx1"/>
                          </a:solidFill>
                          <a:latin typeface="BIZ UDPゴシック" panose="020B0400000000000000" pitchFamily="50" charset="-128"/>
                          <a:ea typeface="BIZ UDPゴシック" panose="020B0400000000000000" pitchFamily="50" charset="-128"/>
                        </a:rPr>
                        <a:t>ステップ③発表</a:t>
                      </a:r>
                      <a:endParaRPr kumimoji="1" lang="en-US" altLang="ja-JP" sz="1400" dirty="0">
                        <a:solidFill>
                          <a:schemeClr val="tx1"/>
                        </a:solidFill>
                        <a:latin typeface="BIZ UDPゴシック" panose="020B0400000000000000" pitchFamily="50" charset="-128"/>
                        <a:ea typeface="BIZ UDPゴシック" panose="020B0400000000000000" pitchFamily="50" charset="-128"/>
                      </a:endParaRPr>
                    </a:p>
                    <a:p>
                      <a:r>
                        <a:rPr kumimoji="1" lang="ja-JP" altLang="en-US" sz="1400">
                          <a:solidFill>
                            <a:schemeClr val="tx1"/>
                          </a:solidFill>
                          <a:latin typeface="BIZ UDPゴシック" panose="020B0400000000000000" pitchFamily="50" charset="-128"/>
                          <a:ea typeface="BIZ UDPゴシック" panose="020B0400000000000000" pitchFamily="50" charset="-128"/>
                        </a:rPr>
                        <a:t>　各グループ</a:t>
                      </a:r>
                      <a:r>
                        <a:rPr kumimoji="1" lang="en-US" altLang="ja-JP" sz="1400">
                          <a:solidFill>
                            <a:schemeClr val="tx1"/>
                          </a:solidFill>
                          <a:latin typeface="BIZ UDPゴシック" panose="020B0400000000000000" pitchFamily="50" charset="-128"/>
                          <a:ea typeface="BIZ UDPゴシック" panose="020B0400000000000000" pitchFamily="50" charset="-128"/>
                        </a:rPr>
                        <a:t>1</a:t>
                      </a:r>
                      <a:r>
                        <a:rPr kumimoji="1" lang="ja-JP" altLang="en-US" sz="1400">
                          <a:solidFill>
                            <a:schemeClr val="tx1"/>
                          </a:solidFill>
                          <a:latin typeface="BIZ UDPゴシック" panose="020B0400000000000000" pitchFamily="50" charset="-128"/>
                          <a:ea typeface="BIZ UDPゴシック" panose="020B0400000000000000" pitchFamily="50" charset="-128"/>
                        </a:rPr>
                        <a:t>分</a:t>
                      </a:r>
                      <a:r>
                        <a:rPr kumimoji="1" lang="ja-JP" altLang="en-US" sz="1400" dirty="0">
                          <a:solidFill>
                            <a:schemeClr val="tx1"/>
                          </a:solidFill>
                          <a:latin typeface="BIZ UDPゴシック" panose="020B0400000000000000" pitchFamily="50" charset="-128"/>
                          <a:ea typeface="BIZ UDPゴシック" panose="020B0400000000000000" pitchFamily="50" charset="-128"/>
                        </a:rPr>
                        <a:t>程度</a:t>
                      </a:r>
                    </a:p>
                  </a:txBody>
                  <a:tcPr anchor="ctr">
                    <a:solidFill>
                      <a:schemeClr val="accent5">
                        <a:lumMod val="20000"/>
                        <a:lumOff val="80000"/>
                      </a:schemeClr>
                    </a:solidFill>
                  </a:tcPr>
                </a:tc>
                <a:extLst>
                  <a:ext uri="{0D108BD9-81ED-4DB2-BD59-A6C34878D82A}">
                    <a16:rowId xmlns:a16="http://schemas.microsoft.com/office/drawing/2014/main" val="1295529331"/>
                  </a:ext>
                </a:extLst>
              </a:tr>
              <a:tr h="391529">
                <a:tc>
                  <a:txBody>
                    <a:bodyPr/>
                    <a:lstStyle/>
                    <a:p>
                      <a:r>
                        <a:rPr kumimoji="1" lang="en-US" altLang="ja-JP" sz="1400">
                          <a:solidFill>
                            <a:schemeClr val="tx1"/>
                          </a:solidFill>
                          <a:latin typeface="BIZ UDPゴシック" panose="020B0400000000000000" pitchFamily="50" charset="-128"/>
                          <a:ea typeface="BIZ UDPゴシック" panose="020B0400000000000000" pitchFamily="50" charset="-128"/>
                        </a:rPr>
                        <a:t>4</a:t>
                      </a:r>
                      <a:r>
                        <a:rPr kumimoji="1" lang="ja-JP" altLang="en-US" sz="1400">
                          <a:solidFill>
                            <a:schemeClr val="tx1"/>
                          </a:solidFill>
                          <a:latin typeface="BIZ UDPゴシック" panose="020B0400000000000000" pitchFamily="50" charset="-128"/>
                          <a:ea typeface="BIZ UDPゴシック" panose="020B0400000000000000" pitchFamily="50" charset="-128"/>
                        </a:rPr>
                        <a:t>分</a:t>
                      </a:r>
                      <a:endParaRPr kumimoji="1" lang="ja-JP" altLang="en-US" sz="1400" dirty="0">
                        <a:solidFill>
                          <a:schemeClr val="tx1"/>
                        </a:solidFill>
                        <a:latin typeface="BIZ UDPゴシック" panose="020B0400000000000000" pitchFamily="50" charset="-128"/>
                        <a:ea typeface="BIZ UDPゴシック" panose="020B0400000000000000" pitchFamily="50" charset="-128"/>
                      </a:endParaRPr>
                    </a:p>
                  </a:txBody>
                  <a:tcPr anchor="ctr">
                    <a:solidFill>
                      <a:schemeClr val="accent5">
                        <a:lumMod val="20000"/>
                        <a:lumOff val="80000"/>
                      </a:schemeClr>
                    </a:solidFill>
                  </a:tcPr>
                </a:tc>
                <a:tc>
                  <a:txBody>
                    <a:bodyPr/>
                    <a:lstStyle/>
                    <a:p>
                      <a:r>
                        <a:rPr kumimoji="1" lang="ja-JP" altLang="en-US" sz="1400" dirty="0">
                          <a:solidFill>
                            <a:schemeClr val="tx1"/>
                          </a:solidFill>
                          <a:latin typeface="BIZ UDPゴシック" panose="020B0400000000000000" pitchFamily="50" charset="-128"/>
                          <a:ea typeface="BIZ UDPゴシック" panose="020B0400000000000000" pitchFamily="50" charset="-128"/>
                        </a:rPr>
                        <a:t>会長から総括</a:t>
                      </a:r>
                    </a:p>
                  </a:txBody>
                  <a:tcPr anchor="ctr">
                    <a:solidFill>
                      <a:schemeClr val="accent5">
                        <a:lumMod val="20000"/>
                        <a:lumOff val="80000"/>
                      </a:schemeClr>
                    </a:solidFill>
                  </a:tcPr>
                </a:tc>
                <a:extLst>
                  <a:ext uri="{0D108BD9-81ED-4DB2-BD59-A6C34878D82A}">
                    <a16:rowId xmlns:a16="http://schemas.microsoft.com/office/drawing/2014/main" val="1025674119"/>
                  </a:ext>
                </a:extLst>
              </a:tr>
            </a:tbl>
          </a:graphicData>
        </a:graphic>
      </p:graphicFrame>
      <p:graphicFrame>
        <p:nvGraphicFramePr>
          <p:cNvPr id="8" name="表 7">
            <a:extLst>
              <a:ext uri="{FF2B5EF4-FFF2-40B4-BE49-F238E27FC236}">
                <a16:creationId xmlns:a16="http://schemas.microsoft.com/office/drawing/2014/main" id="{3DAEAD33-711A-D91A-AC99-9107FA23660A}"/>
              </a:ext>
            </a:extLst>
          </p:cNvPr>
          <p:cNvGraphicFramePr>
            <a:graphicFrameLocks noGrp="1"/>
          </p:cNvGraphicFramePr>
          <p:nvPr>
            <p:extLst>
              <p:ext uri="{D42A27DB-BD31-4B8C-83A1-F6EECF244321}">
                <p14:modId xmlns:p14="http://schemas.microsoft.com/office/powerpoint/2010/main" val="2273010475"/>
              </p:ext>
            </p:extLst>
          </p:nvPr>
        </p:nvGraphicFramePr>
        <p:xfrm>
          <a:off x="185691" y="1138124"/>
          <a:ext cx="5381537" cy="5539706"/>
        </p:xfrm>
        <a:graphic>
          <a:graphicData uri="http://schemas.openxmlformats.org/drawingml/2006/table">
            <a:tbl>
              <a:tblPr firstRow="1" bandRow="1">
                <a:tableStyleId>{7DF18680-E054-41AD-8BC1-D1AEF772440D}</a:tableStyleId>
              </a:tblPr>
              <a:tblGrid>
                <a:gridCol w="804727">
                  <a:extLst>
                    <a:ext uri="{9D8B030D-6E8A-4147-A177-3AD203B41FA5}">
                      <a16:colId xmlns:a16="http://schemas.microsoft.com/office/drawing/2014/main" val="2159485480"/>
                    </a:ext>
                  </a:extLst>
                </a:gridCol>
                <a:gridCol w="4576810">
                  <a:extLst>
                    <a:ext uri="{9D8B030D-6E8A-4147-A177-3AD203B41FA5}">
                      <a16:colId xmlns:a16="http://schemas.microsoft.com/office/drawing/2014/main" val="296848482"/>
                    </a:ext>
                  </a:extLst>
                </a:gridCol>
              </a:tblGrid>
              <a:tr h="467812">
                <a:tc>
                  <a:txBody>
                    <a:bodyPr/>
                    <a:lstStyle/>
                    <a:p>
                      <a:r>
                        <a:rPr kumimoji="1" lang="ja-JP" altLang="en-US" dirty="0">
                          <a:solidFill>
                            <a:schemeClr val="tx1"/>
                          </a:solidFill>
                          <a:latin typeface="BIZ UDPゴシック" panose="020B0400000000000000" pitchFamily="50" charset="-128"/>
                          <a:ea typeface="BIZ UDPゴシック" panose="020B0400000000000000" pitchFamily="50" charset="-128"/>
                        </a:rPr>
                        <a:t>時間</a:t>
                      </a:r>
                    </a:p>
                  </a:txBody>
                  <a:tcPr anchor="ctr">
                    <a:solidFill>
                      <a:schemeClr val="accent5">
                        <a:lumMod val="20000"/>
                        <a:lumOff val="80000"/>
                      </a:schemeClr>
                    </a:solidFill>
                  </a:tcPr>
                </a:tc>
                <a:tc>
                  <a:txBody>
                    <a:bodyPr/>
                    <a:lstStyle/>
                    <a:p>
                      <a:r>
                        <a:rPr kumimoji="1" lang="ja-JP" altLang="en-US" dirty="0">
                          <a:solidFill>
                            <a:schemeClr val="tx1"/>
                          </a:solidFill>
                          <a:latin typeface="BIZ UDPゴシック" panose="020B0400000000000000" pitchFamily="50" charset="-128"/>
                          <a:ea typeface="BIZ UDPゴシック" panose="020B0400000000000000" pitchFamily="50" charset="-128"/>
                        </a:rPr>
                        <a:t>内容</a:t>
                      </a:r>
                    </a:p>
                  </a:txBody>
                  <a:tcPr anchor="ctr">
                    <a:solidFill>
                      <a:schemeClr val="accent5">
                        <a:lumMod val="20000"/>
                        <a:lumOff val="80000"/>
                      </a:schemeClr>
                    </a:solidFill>
                  </a:tcPr>
                </a:tc>
                <a:extLst>
                  <a:ext uri="{0D108BD9-81ED-4DB2-BD59-A6C34878D82A}">
                    <a16:rowId xmlns:a16="http://schemas.microsoft.com/office/drawing/2014/main" val="2063760355"/>
                  </a:ext>
                </a:extLst>
              </a:tr>
              <a:tr h="439725">
                <a:tc>
                  <a:txBody>
                    <a:bodyPr/>
                    <a:lstStyle/>
                    <a:p>
                      <a:r>
                        <a:rPr kumimoji="1" lang="en-US" altLang="ja-JP" sz="1400">
                          <a:solidFill>
                            <a:schemeClr val="tx1"/>
                          </a:solidFill>
                          <a:latin typeface="BIZ UDPゴシック" panose="020B0400000000000000" pitchFamily="50" charset="-128"/>
                          <a:ea typeface="BIZ UDPゴシック" panose="020B0400000000000000" pitchFamily="50" charset="-128"/>
                        </a:rPr>
                        <a:t>2</a:t>
                      </a:r>
                      <a:r>
                        <a:rPr kumimoji="1" lang="ja-JP" altLang="en-US" sz="1400">
                          <a:solidFill>
                            <a:schemeClr val="tx1"/>
                          </a:solidFill>
                          <a:latin typeface="BIZ UDPゴシック" panose="020B0400000000000000" pitchFamily="50" charset="-128"/>
                          <a:ea typeface="BIZ UDPゴシック" panose="020B0400000000000000" pitchFamily="50" charset="-128"/>
                        </a:rPr>
                        <a:t>分</a:t>
                      </a:r>
                      <a:endParaRPr kumimoji="1" lang="ja-JP" altLang="en-US" sz="1400" dirty="0">
                        <a:solidFill>
                          <a:schemeClr val="tx1"/>
                        </a:solidFill>
                        <a:latin typeface="BIZ UDPゴシック" panose="020B0400000000000000" pitchFamily="50" charset="-128"/>
                        <a:ea typeface="BIZ UDPゴシック" panose="020B0400000000000000" pitchFamily="50" charset="-128"/>
                      </a:endParaRPr>
                    </a:p>
                  </a:txBody>
                  <a:tcPr anchor="ctr">
                    <a:solidFill>
                      <a:schemeClr val="accent5">
                        <a:lumMod val="20000"/>
                        <a:lumOff val="80000"/>
                      </a:schemeClr>
                    </a:solidFill>
                  </a:tcPr>
                </a:tc>
                <a:tc>
                  <a:txBody>
                    <a:bodyPr/>
                    <a:lstStyle/>
                    <a:p>
                      <a:r>
                        <a:rPr kumimoji="1" lang="en-US" altLang="ja-JP" sz="1400" dirty="0">
                          <a:solidFill>
                            <a:schemeClr val="tx1"/>
                          </a:solidFill>
                          <a:latin typeface="BIZ UDPゴシック" panose="020B0400000000000000" pitchFamily="50" charset="-128"/>
                          <a:ea typeface="BIZ UDPゴシック" panose="020B0400000000000000" pitchFamily="50" charset="-128"/>
                        </a:rPr>
                        <a:t>GW</a:t>
                      </a:r>
                      <a:r>
                        <a:rPr kumimoji="1" lang="ja-JP" altLang="en-US" sz="1400" dirty="0">
                          <a:solidFill>
                            <a:schemeClr val="tx1"/>
                          </a:solidFill>
                          <a:latin typeface="BIZ UDPゴシック" panose="020B0400000000000000" pitchFamily="50" charset="-128"/>
                          <a:ea typeface="BIZ UDPゴシック" panose="020B0400000000000000" pitchFamily="50" charset="-128"/>
                        </a:rPr>
                        <a:t>の説明</a:t>
                      </a:r>
                    </a:p>
                  </a:txBody>
                  <a:tcPr anchor="ctr">
                    <a:solidFill>
                      <a:schemeClr val="accent5">
                        <a:lumMod val="20000"/>
                        <a:lumOff val="80000"/>
                      </a:schemeClr>
                    </a:solidFill>
                  </a:tcPr>
                </a:tc>
                <a:extLst>
                  <a:ext uri="{0D108BD9-81ED-4DB2-BD59-A6C34878D82A}">
                    <a16:rowId xmlns:a16="http://schemas.microsoft.com/office/drawing/2014/main" val="3603564149"/>
                  </a:ext>
                </a:extLst>
              </a:tr>
              <a:tr h="439725">
                <a:tc>
                  <a:txBody>
                    <a:bodyPr/>
                    <a:lstStyle/>
                    <a:p>
                      <a:r>
                        <a:rPr kumimoji="1" lang="en-US" altLang="ja-JP" sz="1400" dirty="0">
                          <a:solidFill>
                            <a:schemeClr val="tx1"/>
                          </a:solidFill>
                          <a:latin typeface="BIZ UDPゴシック" panose="020B0400000000000000" pitchFamily="50" charset="-128"/>
                          <a:ea typeface="BIZ UDPゴシック" panose="020B0400000000000000" pitchFamily="50" charset="-128"/>
                        </a:rPr>
                        <a:t>2</a:t>
                      </a:r>
                      <a:r>
                        <a:rPr kumimoji="1" lang="ja-JP" altLang="en-US" sz="1400" dirty="0">
                          <a:solidFill>
                            <a:schemeClr val="tx1"/>
                          </a:solidFill>
                          <a:latin typeface="BIZ UDPゴシック" panose="020B0400000000000000" pitchFamily="50" charset="-128"/>
                          <a:ea typeface="BIZ UDPゴシック" panose="020B0400000000000000" pitchFamily="50" charset="-128"/>
                        </a:rPr>
                        <a:t>分</a:t>
                      </a:r>
                    </a:p>
                  </a:txBody>
                  <a:tcPr anchor="ctr">
                    <a:solidFill>
                      <a:schemeClr val="accent5">
                        <a:lumMod val="20000"/>
                        <a:lumOff val="80000"/>
                      </a:schemeClr>
                    </a:solidFill>
                  </a:tcPr>
                </a:tc>
                <a:tc>
                  <a:txBody>
                    <a:bodyPr/>
                    <a:lstStyle/>
                    <a:p>
                      <a:r>
                        <a:rPr kumimoji="1" lang="ja-JP" altLang="en-US" sz="1400" dirty="0">
                          <a:solidFill>
                            <a:schemeClr val="tx1"/>
                          </a:solidFill>
                          <a:latin typeface="BIZ UDPゴシック" panose="020B0400000000000000" pitchFamily="50" charset="-128"/>
                          <a:ea typeface="BIZ UDPゴシック" panose="020B0400000000000000" pitchFamily="50" charset="-128"/>
                        </a:rPr>
                        <a:t>グループ内で自己紹介・役割分担</a:t>
                      </a:r>
                    </a:p>
                  </a:txBody>
                  <a:tcPr anchor="ctr">
                    <a:solidFill>
                      <a:schemeClr val="accent5">
                        <a:lumMod val="20000"/>
                        <a:lumOff val="80000"/>
                      </a:schemeClr>
                    </a:solidFill>
                  </a:tcPr>
                </a:tc>
                <a:extLst>
                  <a:ext uri="{0D108BD9-81ED-4DB2-BD59-A6C34878D82A}">
                    <a16:rowId xmlns:a16="http://schemas.microsoft.com/office/drawing/2014/main" val="94007101"/>
                  </a:ext>
                </a:extLst>
              </a:tr>
              <a:tr h="614410">
                <a:tc>
                  <a:txBody>
                    <a:bodyPr/>
                    <a:lstStyle/>
                    <a:p>
                      <a:r>
                        <a:rPr kumimoji="1" lang="en-US" altLang="ja-JP" sz="1400">
                          <a:solidFill>
                            <a:schemeClr val="tx1"/>
                          </a:solidFill>
                          <a:latin typeface="BIZ UDPゴシック" panose="020B0400000000000000" pitchFamily="50" charset="-128"/>
                          <a:ea typeface="BIZ UDPゴシック" panose="020B0400000000000000" pitchFamily="50" charset="-128"/>
                        </a:rPr>
                        <a:t>2</a:t>
                      </a:r>
                      <a:r>
                        <a:rPr kumimoji="1" lang="ja-JP" altLang="en-US" sz="1400">
                          <a:solidFill>
                            <a:schemeClr val="tx1"/>
                          </a:solidFill>
                          <a:latin typeface="BIZ UDPゴシック" panose="020B0400000000000000" pitchFamily="50" charset="-128"/>
                          <a:ea typeface="BIZ UDPゴシック" panose="020B0400000000000000" pitchFamily="50" charset="-128"/>
                        </a:rPr>
                        <a:t>分</a:t>
                      </a:r>
                      <a:endParaRPr kumimoji="1" lang="ja-JP" altLang="en-US" sz="1400" dirty="0">
                        <a:solidFill>
                          <a:schemeClr val="tx1"/>
                        </a:solidFill>
                        <a:latin typeface="BIZ UDPゴシック" panose="020B0400000000000000" pitchFamily="50" charset="-128"/>
                        <a:ea typeface="BIZ UDPゴシック" panose="020B0400000000000000" pitchFamily="50" charset="-128"/>
                      </a:endParaRPr>
                    </a:p>
                  </a:txBody>
                  <a:tcPr anchor="ctr">
                    <a:solidFill>
                      <a:schemeClr val="accent5">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dirty="0">
                          <a:solidFill>
                            <a:schemeClr val="tx1"/>
                          </a:solidFill>
                          <a:latin typeface="BIZ UDPゴシック" panose="020B0400000000000000" pitchFamily="50" charset="-128"/>
                          <a:ea typeface="BIZ UDPゴシック" panose="020B0400000000000000" pitchFamily="50" charset="-128"/>
                        </a:rPr>
                        <a:t>「</a:t>
                      </a:r>
                      <a:r>
                        <a:rPr kumimoji="1" lang="ja-JP" altLang="en-US" sz="1400" b="1" dirty="0">
                          <a:solidFill>
                            <a:schemeClr val="tx1"/>
                          </a:solidFill>
                          <a:latin typeface="BIZ UDPゴシック" panose="020B0400000000000000" pitchFamily="50" charset="-128"/>
                          <a:ea typeface="BIZ UDPゴシック" panose="020B0400000000000000" pitchFamily="50" charset="-128"/>
                        </a:rPr>
                        <a:t>テーマ</a:t>
                      </a:r>
                      <a:r>
                        <a:rPr kumimoji="1" lang="en-US" altLang="ja-JP" sz="1400" b="1" dirty="0">
                          <a:solidFill>
                            <a:schemeClr val="tx1"/>
                          </a:solidFill>
                          <a:latin typeface="BIZ UDPゴシック" panose="020B0400000000000000" pitchFamily="50" charset="-128"/>
                          <a:ea typeface="BIZ UDPゴシック" panose="020B0400000000000000" pitchFamily="50" charset="-128"/>
                        </a:rPr>
                        <a:t>1</a:t>
                      </a:r>
                      <a:r>
                        <a:rPr kumimoji="1" lang="ja-JP" altLang="en-US" sz="1400" b="1" dirty="0">
                          <a:solidFill>
                            <a:schemeClr val="tx1"/>
                          </a:solidFill>
                          <a:latin typeface="BIZ UDPゴシック" panose="020B0400000000000000" pitchFamily="50" charset="-128"/>
                          <a:ea typeface="BIZ UDPゴシック" panose="020B0400000000000000" pitchFamily="50" charset="-128"/>
                        </a:rPr>
                        <a:t>：施策分野</a:t>
                      </a:r>
                      <a:r>
                        <a:rPr kumimoji="1" lang="en-US" altLang="ja-JP" sz="1400" b="1">
                          <a:solidFill>
                            <a:schemeClr val="tx1"/>
                          </a:solidFill>
                          <a:latin typeface="BIZ UDPゴシック" panose="020B0400000000000000" pitchFamily="50" charset="-128"/>
                          <a:ea typeface="BIZ UDPゴシック" panose="020B0400000000000000" pitchFamily="50" charset="-128"/>
                        </a:rPr>
                        <a:t>1</a:t>
                      </a:r>
                      <a:r>
                        <a:rPr kumimoji="1" lang="ja-JP" altLang="en-US" sz="1400" b="1">
                          <a:solidFill>
                            <a:schemeClr val="tx1"/>
                          </a:solidFill>
                          <a:latin typeface="BIZ UDPゴシック" panose="020B0400000000000000" pitchFamily="50" charset="-128"/>
                          <a:ea typeface="BIZ UDPゴシック" panose="020B0400000000000000" pitchFamily="50" charset="-128"/>
                        </a:rPr>
                        <a:t>～</a:t>
                      </a:r>
                      <a:r>
                        <a:rPr kumimoji="1" lang="en-US" altLang="ja-JP" sz="1400" b="1">
                          <a:solidFill>
                            <a:schemeClr val="tx1"/>
                          </a:solidFill>
                          <a:latin typeface="BIZ UDPゴシック" panose="020B0400000000000000" pitchFamily="50" charset="-128"/>
                          <a:ea typeface="BIZ UDPゴシック" panose="020B0400000000000000" pitchFamily="50" charset="-128"/>
                        </a:rPr>
                        <a:t>4</a:t>
                      </a:r>
                      <a:r>
                        <a:rPr kumimoji="1" lang="ja-JP" altLang="en-US" sz="1400" b="1">
                          <a:solidFill>
                            <a:schemeClr val="tx1"/>
                          </a:solidFill>
                          <a:latin typeface="BIZ UDPゴシック" panose="020B0400000000000000" pitchFamily="50" charset="-128"/>
                          <a:ea typeface="BIZ UDPゴシック" panose="020B0400000000000000" pitchFamily="50" charset="-128"/>
                        </a:rPr>
                        <a:t>に</a:t>
                      </a:r>
                      <a:r>
                        <a:rPr kumimoji="1" lang="ja-JP" altLang="en-US" sz="1400" b="1" dirty="0">
                          <a:solidFill>
                            <a:schemeClr val="tx1"/>
                          </a:solidFill>
                          <a:latin typeface="BIZ UDPゴシック" panose="020B0400000000000000" pitchFamily="50" charset="-128"/>
                          <a:ea typeface="BIZ UDPゴシック" panose="020B0400000000000000" pitchFamily="50" charset="-128"/>
                        </a:rPr>
                        <a:t>ついて</a:t>
                      </a:r>
                      <a:r>
                        <a:rPr kumimoji="1" lang="ja-JP" altLang="en-US" sz="1400" dirty="0">
                          <a:solidFill>
                            <a:schemeClr val="tx1"/>
                          </a:solidFill>
                          <a:latin typeface="BIZ UDPゴシック" panose="020B0400000000000000" pitchFamily="50" charset="-128"/>
                          <a:ea typeface="BIZ UDPゴシック" panose="020B0400000000000000" pitchFamily="50" charset="-128"/>
                        </a:rPr>
                        <a:t>」</a:t>
                      </a:r>
                      <a:endParaRPr kumimoji="1" lang="en-US" altLang="ja-JP" sz="1400" dirty="0">
                        <a:solidFill>
                          <a:schemeClr val="tx1"/>
                        </a:solidFill>
                        <a:latin typeface="BIZ UDPゴシック" panose="020B0400000000000000" pitchFamily="50" charset="-128"/>
                        <a:ea typeface="BIZ UDPゴシック" panose="020B0400000000000000"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dirty="0">
                          <a:solidFill>
                            <a:schemeClr val="tx1"/>
                          </a:solidFill>
                          <a:latin typeface="BIZ UDPゴシック" panose="020B0400000000000000" pitchFamily="50" charset="-128"/>
                          <a:ea typeface="BIZ UDPゴシック" panose="020B0400000000000000" pitchFamily="50" charset="-128"/>
                        </a:rPr>
                        <a:t>ステップ①個人ワーク</a:t>
                      </a:r>
                    </a:p>
                  </a:txBody>
                  <a:tcPr anchor="ctr">
                    <a:solidFill>
                      <a:schemeClr val="accent5">
                        <a:lumMod val="20000"/>
                        <a:lumOff val="80000"/>
                      </a:schemeClr>
                    </a:solidFill>
                  </a:tcPr>
                </a:tc>
                <a:extLst>
                  <a:ext uri="{0D108BD9-81ED-4DB2-BD59-A6C34878D82A}">
                    <a16:rowId xmlns:a16="http://schemas.microsoft.com/office/drawing/2014/main" val="3471438739"/>
                  </a:ext>
                </a:extLst>
              </a:tr>
              <a:tr h="867402">
                <a:tc>
                  <a:txBody>
                    <a:bodyPr/>
                    <a:lstStyle/>
                    <a:p>
                      <a:r>
                        <a:rPr kumimoji="1" lang="en-US" altLang="ja-JP" sz="1400">
                          <a:solidFill>
                            <a:schemeClr val="tx1"/>
                          </a:solidFill>
                          <a:latin typeface="BIZ UDPゴシック" panose="020B0400000000000000" pitchFamily="50" charset="-128"/>
                          <a:ea typeface="BIZ UDPゴシック" panose="020B0400000000000000" pitchFamily="50" charset="-128"/>
                        </a:rPr>
                        <a:t>20</a:t>
                      </a:r>
                      <a:r>
                        <a:rPr kumimoji="1" lang="ja-JP" altLang="en-US" sz="1400">
                          <a:solidFill>
                            <a:schemeClr val="tx1"/>
                          </a:solidFill>
                          <a:latin typeface="BIZ UDPゴシック" panose="020B0400000000000000" pitchFamily="50" charset="-128"/>
                          <a:ea typeface="BIZ UDPゴシック" panose="020B0400000000000000" pitchFamily="50" charset="-128"/>
                        </a:rPr>
                        <a:t>分</a:t>
                      </a:r>
                      <a:endParaRPr kumimoji="1" lang="ja-JP" altLang="en-US" sz="1400" dirty="0">
                        <a:solidFill>
                          <a:schemeClr val="tx1"/>
                        </a:solidFill>
                        <a:latin typeface="BIZ UDPゴシック" panose="020B0400000000000000" pitchFamily="50" charset="-128"/>
                        <a:ea typeface="BIZ UDPゴシック" panose="020B0400000000000000" pitchFamily="50" charset="-128"/>
                      </a:endParaRPr>
                    </a:p>
                  </a:txBody>
                  <a:tcPr anchor="ctr">
                    <a:solidFill>
                      <a:schemeClr val="accent5">
                        <a:lumMod val="20000"/>
                        <a:lumOff val="80000"/>
                      </a:schemeClr>
                    </a:solidFill>
                  </a:tcPr>
                </a:tc>
                <a:tc>
                  <a:txBody>
                    <a:bodyPr/>
                    <a:lstStyle/>
                    <a:p>
                      <a:r>
                        <a:rPr kumimoji="1" lang="ja-JP" altLang="en-US" sz="1400" dirty="0">
                          <a:solidFill>
                            <a:schemeClr val="tx1"/>
                          </a:solidFill>
                          <a:latin typeface="BIZ UDPゴシック" panose="020B0400000000000000" pitchFamily="50" charset="-128"/>
                          <a:ea typeface="BIZ UDPゴシック" panose="020B0400000000000000" pitchFamily="50" charset="-128"/>
                        </a:rPr>
                        <a:t>ステップ②グループワーク</a:t>
                      </a:r>
                      <a:endParaRPr kumimoji="1" lang="en-US" altLang="ja-JP" sz="1400" dirty="0">
                        <a:solidFill>
                          <a:schemeClr val="tx1"/>
                        </a:solidFill>
                        <a:latin typeface="BIZ UDPゴシック" panose="020B0400000000000000" pitchFamily="50" charset="-128"/>
                        <a:ea typeface="BIZ UDPゴシック" panose="020B0400000000000000"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dirty="0">
                          <a:solidFill>
                            <a:schemeClr val="tx1"/>
                          </a:solidFill>
                          <a:latin typeface="BIZ UDPゴシック" panose="020B0400000000000000" pitchFamily="50" charset="-128"/>
                          <a:ea typeface="BIZ UDPゴシック" panose="020B0400000000000000" pitchFamily="50" charset="-128"/>
                        </a:rPr>
                        <a:t>　〇ステップ①で考えた課題やアイディアの発表</a:t>
                      </a:r>
                      <a:endParaRPr kumimoji="1" lang="en-US" altLang="ja-JP" sz="1400" dirty="0">
                        <a:solidFill>
                          <a:schemeClr val="tx1"/>
                        </a:solidFill>
                        <a:latin typeface="BIZ UDPゴシック" panose="020B0400000000000000" pitchFamily="50" charset="-128"/>
                        <a:ea typeface="BIZ UDPゴシック" panose="020B0400000000000000" pitchFamily="50" charset="-128"/>
                      </a:endParaRPr>
                    </a:p>
                    <a:p>
                      <a:r>
                        <a:rPr kumimoji="1" lang="ja-JP" altLang="en-US" sz="1400" dirty="0">
                          <a:solidFill>
                            <a:schemeClr val="tx1"/>
                          </a:solidFill>
                          <a:latin typeface="BIZ UDPゴシック" panose="020B0400000000000000" pitchFamily="50" charset="-128"/>
                          <a:ea typeface="BIZ UDPゴシック" panose="020B0400000000000000" pitchFamily="50" charset="-128"/>
                        </a:rPr>
                        <a:t>　〇意見を踏まえさらに検討</a:t>
                      </a:r>
                      <a:endParaRPr kumimoji="1" lang="en-US" altLang="ja-JP" sz="1400" dirty="0">
                        <a:solidFill>
                          <a:schemeClr val="tx1"/>
                        </a:solidFill>
                        <a:latin typeface="BIZ UDPゴシック" panose="020B0400000000000000" pitchFamily="50" charset="-128"/>
                        <a:ea typeface="BIZ UDPゴシック" panose="020B0400000000000000" pitchFamily="50" charset="-128"/>
                      </a:endParaRPr>
                    </a:p>
                  </a:txBody>
                  <a:tcPr anchor="ctr">
                    <a:solidFill>
                      <a:schemeClr val="accent5">
                        <a:lumMod val="20000"/>
                        <a:lumOff val="80000"/>
                      </a:schemeClr>
                    </a:solidFill>
                  </a:tcPr>
                </a:tc>
                <a:extLst>
                  <a:ext uri="{0D108BD9-81ED-4DB2-BD59-A6C34878D82A}">
                    <a16:rowId xmlns:a16="http://schemas.microsoft.com/office/drawing/2014/main" val="2586502192"/>
                  </a:ext>
                </a:extLst>
              </a:tr>
              <a:tr h="614410">
                <a:tc>
                  <a:txBody>
                    <a:bodyPr/>
                    <a:lstStyle/>
                    <a:p>
                      <a:r>
                        <a:rPr kumimoji="1" lang="en-US" altLang="ja-JP" sz="1400" dirty="0">
                          <a:solidFill>
                            <a:schemeClr val="tx1"/>
                          </a:solidFill>
                          <a:latin typeface="BIZ UDPゴシック" panose="020B0400000000000000" pitchFamily="50" charset="-128"/>
                          <a:ea typeface="BIZ UDPゴシック" panose="020B0400000000000000" pitchFamily="50" charset="-128"/>
                        </a:rPr>
                        <a:t>4</a:t>
                      </a:r>
                      <a:r>
                        <a:rPr kumimoji="1" lang="ja-JP" altLang="en-US" sz="1400" dirty="0">
                          <a:solidFill>
                            <a:schemeClr val="tx1"/>
                          </a:solidFill>
                          <a:latin typeface="BIZ UDPゴシック" panose="020B0400000000000000" pitchFamily="50" charset="-128"/>
                          <a:ea typeface="BIZ UDPゴシック" panose="020B0400000000000000" pitchFamily="50" charset="-128"/>
                        </a:rPr>
                        <a:t>分</a:t>
                      </a:r>
                    </a:p>
                  </a:txBody>
                  <a:tcPr anchor="ctr">
                    <a:solidFill>
                      <a:schemeClr val="accent5">
                        <a:lumMod val="20000"/>
                        <a:lumOff val="80000"/>
                      </a:schemeClr>
                    </a:solidFill>
                  </a:tcPr>
                </a:tc>
                <a:tc>
                  <a:txBody>
                    <a:bodyPr/>
                    <a:lstStyle/>
                    <a:p>
                      <a:r>
                        <a:rPr kumimoji="1" lang="ja-JP" altLang="en-US" sz="1400" dirty="0">
                          <a:solidFill>
                            <a:schemeClr val="tx1"/>
                          </a:solidFill>
                          <a:latin typeface="BIZ UDPゴシック" panose="020B0400000000000000" pitchFamily="50" charset="-128"/>
                          <a:ea typeface="BIZ UDPゴシック" panose="020B0400000000000000" pitchFamily="50" charset="-128"/>
                        </a:rPr>
                        <a:t>ステップ③発表</a:t>
                      </a:r>
                      <a:endParaRPr kumimoji="1" lang="en-US" altLang="ja-JP" sz="1400" dirty="0">
                        <a:solidFill>
                          <a:schemeClr val="tx1"/>
                        </a:solidFill>
                        <a:latin typeface="BIZ UDPゴシック" panose="020B0400000000000000" pitchFamily="50" charset="-128"/>
                        <a:ea typeface="BIZ UDPゴシック" panose="020B0400000000000000" pitchFamily="50" charset="-128"/>
                      </a:endParaRPr>
                    </a:p>
                    <a:p>
                      <a:r>
                        <a:rPr kumimoji="1" lang="ja-JP" altLang="en-US" sz="1400">
                          <a:solidFill>
                            <a:schemeClr val="tx1"/>
                          </a:solidFill>
                          <a:latin typeface="BIZ UDPゴシック" panose="020B0400000000000000" pitchFamily="50" charset="-128"/>
                          <a:ea typeface="BIZ UDPゴシック" panose="020B0400000000000000" pitchFamily="50" charset="-128"/>
                        </a:rPr>
                        <a:t>　各グループ</a:t>
                      </a:r>
                      <a:r>
                        <a:rPr kumimoji="1" lang="en-US" altLang="ja-JP" sz="1400">
                          <a:solidFill>
                            <a:schemeClr val="tx1"/>
                          </a:solidFill>
                          <a:latin typeface="BIZ UDPゴシック" panose="020B0400000000000000" pitchFamily="50" charset="-128"/>
                          <a:ea typeface="BIZ UDPゴシック" panose="020B0400000000000000" pitchFamily="50" charset="-128"/>
                        </a:rPr>
                        <a:t>1</a:t>
                      </a:r>
                      <a:r>
                        <a:rPr kumimoji="1" lang="ja-JP" altLang="en-US" sz="1400">
                          <a:solidFill>
                            <a:schemeClr val="tx1"/>
                          </a:solidFill>
                          <a:latin typeface="BIZ UDPゴシック" panose="020B0400000000000000" pitchFamily="50" charset="-128"/>
                          <a:ea typeface="BIZ UDPゴシック" panose="020B0400000000000000" pitchFamily="50" charset="-128"/>
                        </a:rPr>
                        <a:t>分</a:t>
                      </a:r>
                      <a:r>
                        <a:rPr kumimoji="1" lang="ja-JP" altLang="en-US" sz="1400" dirty="0">
                          <a:solidFill>
                            <a:schemeClr val="tx1"/>
                          </a:solidFill>
                          <a:latin typeface="BIZ UDPゴシック" panose="020B0400000000000000" pitchFamily="50" charset="-128"/>
                          <a:ea typeface="BIZ UDPゴシック" panose="020B0400000000000000" pitchFamily="50" charset="-128"/>
                        </a:rPr>
                        <a:t>程度</a:t>
                      </a:r>
                    </a:p>
                  </a:txBody>
                  <a:tcPr anchor="ctr">
                    <a:solidFill>
                      <a:schemeClr val="accent5">
                        <a:lumMod val="20000"/>
                        <a:lumOff val="80000"/>
                      </a:schemeClr>
                    </a:solidFill>
                  </a:tcPr>
                </a:tc>
                <a:extLst>
                  <a:ext uri="{0D108BD9-81ED-4DB2-BD59-A6C34878D82A}">
                    <a16:rowId xmlns:a16="http://schemas.microsoft.com/office/drawing/2014/main" val="1295529331"/>
                  </a:ext>
                </a:extLst>
              </a:tr>
              <a:tr h="61441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a:solidFill>
                            <a:schemeClr val="tx1"/>
                          </a:solidFill>
                          <a:latin typeface="BIZ UDPゴシック" panose="020B0400000000000000" pitchFamily="50" charset="-128"/>
                          <a:ea typeface="BIZ UDPゴシック" panose="020B0400000000000000" pitchFamily="50" charset="-128"/>
                        </a:rPr>
                        <a:t>2</a:t>
                      </a:r>
                      <a:r>
                        <a:rPr kumimoji="1" lang="ja-JP" altLang="en-US" sz="1400">
                          <a:solidFill>
                            <a:schemeClr val="tx1"/>
                          </a:solidFill>
                          <a:latin typeface="BIZ UDPゴシック" panose="020B0400000000000000" pitchFamily="50" charset="-128"/>
                          <a:ea typeface="BIZ UDPゴシック" panose="020B0400000000000000" pitchFamily="50" charset="-128"/>
                        </a:rPr>
                        <a:t>分</a:t>
                      </a:r>
                    </a:p>
                  </a:txBody>
                  <a:tcPr anchor="ctr">
                    <a:solidFill>
                      <a:schemeClr val="accent5">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dirty="0">
                          <a:solidFill>
                            <a:schemeClr val="tx1"/>
                          </a:solidFill>
                          <a:latin typeface="BIZ UDPゴシック" panose="020B0400000000000000" pitchFamily="50" charset="-128"/>
                          <a:ea typeface="BIZ UDPゴシック" panose="020B0400000000000000" pitchFamily="50" charset="-128"/>
                        </a:rPr>
                        <a:t>「</a:t>
                      </a:r>
                      <a:r>
                        <a:rPr kumimoji="1" lang="ja-JP" altLang="en-US" sz="1400" b="1" dirty="0">
                          <a:solidFill>
                            <a:schemeClr val="tx1"/>
                          </a:solidFill>
                          <a:latin typeface="BIZ UDPゴシック" panose="020B0400000000000000" pitchFamily="50" charset="-128"/>
                          <a:ea typeface="BIZ UDPゴシック" panose="020B0400000000000000" pitchFamily="50" charset="-128"/>
                        </a:rPr>
                        <a:t>テーマ</a:t>
                      </a:r>
                      <a:r>
                        <a:rPr kumimoji="1" lang="en-US" altLang="ja-JP" sz="1400" b="1" dirty="0">
                          <a:solidFill>
                            <a:schemeClr val="tx1"/>
                          </a:solidFill>
                          <a:latin typeface="BIZ UDPゴシック" panose="020B0400000000000000" pitchFamily="50" charset="-128"/>
                          <a:ea typeface="BIZ UDPゴシック" panose="020B0400000000000000" pitchFamily="50" charset="-128"/>
                        </a:rPr>
                        <a:t>2</a:t>
                      </a:r>
                      <a:r>
                        <a:rPr kumimoji="1" lang="ja-JP" altLang="en-US" sz="1400" b="1" dirty="0">
                          <a:solidFill>
                            <a:schemeClr val="tx1"/>
                          </a:solidFill>
                          <a:latin typeface="BIZ UDPゴシック" panose="020B0400000000000000" pitchFamily="50" charset="-128"/>
                          <a:ea typeface="BIZ UDPゴシック" panose="020B0400000000000000" pitchFamily="50" charset="-128"/>
                        </a:rPr>
                        <a:t>：</a:t>
                      </a:r>
                      <a:r>
                        <a:rPr kumimoji="1" lang="ja-JP" altLang="en-US" sz="1400" b="1">
                          <a:solidFill>
                            <a:schemeClr val="tx1"/>
                          </a:solidFill>
                          <a:latin typeface="BIZ UDPゴシック" panose="020B0400000000000000" pitchFamily="50" charset="-128"/>
                          <a:ea typeface="BIZ UDPゴシック" panose="020B0400000000000000" pitchFamily="50" charset="-128"/>
                        </a:rPr>
                        <a:t>施策分野</a:t>
                      </a:r>
                      <a:r>
                        <a:rPr kumimoji="1" lang="en-US" altLang="ja-JP" sz="1400" b="1">
                          <a:solidFill>
                            <a:schemeClr val="tx1"/>
                          </a:solidFill>
                          <a:latin typeface="BIZ UDPゴシック" panose="020B0400000000000000" pitchFamily="50" charset="-128"/>
                          <a:ea typeface="BIZ UDPゴシック" panose="020B0400000000000000" pitchFamily="50" charset="-128"/>
                        </a:rPr>
                        <a:t>5</a:t>
                      </a:r>
                      <a:r>
                        <a:rPr kumimoji="1" lang="ja-JP" altLang="en-US" sz="1400" b="1">
                          <a:solidFill>
                            <a:schemeClr val="tx1"/>
                          </a:solidFill>
                          <a:latin typeface="BIZ UDPゴシック" panose="020B0400000000000000" pitchFamily="50" charset="-128"/>
                          <a:ea typeface="BIZ UDPゴシック" panose="020B0400000000000000" pitchFamily="50" charset="-128"/>
                        </a:rPr>
                        <a:t>～</a:t>
                      </a:r>
                      <a:r>
                        <a:rPr kumimoji="1" lang="en-US" altLang="ja-JP" sz="1400" b="1" dirty="0">
                          <a:solidFill>
                            <a:schemeClr val="tx1"/>
                          </a:solidFill>
                          <a:latin typeface="BIZ UDPゴシック" panose="020B0400000000000000" pitchFamily="50" charset="-128"/>
                          <a:ea typeface="BIZ UDPゴシック" panose="020B0400000000000000" pitchFamily="50" charset="-128"/>
                        </a:rPr>
                        <a:t>7</a:t>
                      </a:r>
                      <a:r>
                        <a:rPr kumimoji="1" lang="ja-JP" altLang="en-US" sz="1400" b="1" dirty="0">
                          <a:solidFill>
                            <a:schemeClr val="tx1"/>
                          </a:solidFill>
                          <a:latin typeface="BIZ UDPゴシック" panose="020B0400000000000000" pitchFamily="50" charset="-128"/>
                          <a:ea typeface="BIZ UDPゴシック" panose="020B0400000000000000" pitchFamily="50" charset="-128"/>
                        </a:rPr>
                        <a:t>について</a:t>
                      </a:r>
                      <a:r>
                        <a:rPr kumimoji="1" lang="ja-JP" altLang="en-US" sz="1400" dirty="0">
                          <a:solidFill>
                            <a:schemeClr val="tx1"/>
                          </a:solidFill>
                          <a:latin typeface="BIZ UDPゴシック" panose="020B0400000000000000" pitchFamily="50" charset="-128"/>
                          <a:ea typeface="BIZ UDPゴシック" panose="020B0400000000000000" pitchFamily="50" charset="-128"/>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dirty="0">
                          <a:solidFill>
                            <a:schemeClr val="tx1"/>
                          </a:solidFill>
                          <a:latin typeface="BIZ UDPゴシック" panose="020B0400000000000000" pitchFamily="50" charset="-128"/>
                          <a:ea typeface="BIZ UDPゴシック" panose="020B0400000000000000" pitchFamily="50" charset="-128"/>
                        </a:rPr>
                        <a:t>ステップ①個人ワーク</a:t>
                      </a:r>
                    </a:p>
                  </a:txBody>
                  <a:tcPr anchor="ctr">
                    <a:solidFill>
                      <a:schemeClr val="accent5">
                        <a:lumMod val="20000"/>
                        <a:lumOff val="80000"/>
                      </a:schemeClr>
                    </a:solidFill>
                  </a:tcPr>
                </a:tc>
                <a:extLst>
                  <a:ext uri="{0D108BD9-81ED-4DB2-BD59-A6C34878D82A}">
                    <a16:rowId xmlns:a16="http://schemas.microsoft.com/office/drawing/2014/main" val="889295328"/>
                  </a:ext>
                </a:extLst>
              </a:tr>
              <a:tr h="86740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a:solidFill>
                            <a:schemeClr val="tx1"/>
                          </a:solidFill>
                          <a:latin typeface="BIZ UDPゴシック" panose="020B0400000000000000" pitchFamily="50" charset="-128"/>
                          <a:ea typeface="BIZ UDPゴシック" panose="020B0400000000000000" pitchFamily="50" charset="-128"/>
                        </a:rPr>
                        <a:t>20</a:t>
                      </a:r>
                      <a:r>
                        <a:rPr kumimoji="1" lang="ja-JP" altLang="en-US" sz="1400">
                          <a:solidFill>
                            <a:schemeClr val="tx1"/>
                          </a:solidFill>
                          <a:latin typeface="BIZ UDPゴシック" panose="020B0400000000000000" pitchFamily="50" charset="-128"/>
                          <a:ea typeface="BIZ UDPゴシック" panose="020B0400000000000000" pitchFamily="50" charset="-128"/>
                        </a:rPr>
                        <a:t>分</a:t>
                      </a:r>
                    </a:p>
                  </a:txBody>
                  <a:tcPr anchor="ctr">
                    <a:solidFill>
                      <a:schemeClr val="accent5">
                        <a:lumMod val="20000"/>
                        <a:lumOff val="80000"/>
                      </a:schemeClr>
                    </a:solidFill>
                  </a:tcPr>
                </a:tc>
                <a:tc>
                  <a:txBody>
                    <a:bodyPr/>
                    <a:lstStyle/>
                    <a:p>
                      <a:r>
                        <a:rPr kumimoji="1" lang="ja-JP" altLang="en-US" sz="1400" dirty="0">
                          <a:solidFill>
                            <a:schemeClr val="tx1"/>
                          </a:solidFill>
                          <a:latin typeface="BIZ UDPゴシック" panose="020B0400000000000000" pitchFamily="50" charset="-128"/>
                          <a:ea typeface="BIZ UDPゴシック" panose="020B0400000000000000" pitchFamily="50" charset="-128"/>
                        </a:rPr>
                        <a:t>ステップ②グループワーク</a:t>
                      </a:r>
                      <a:endParaRPr kumimoji="1" lang="en-US" altLang="ja-JP" sz="1400" dirty="0">
                        <a:solidFill>
                          <a:schemeClr val="tx1"/>
                        </a:solidFill>
                        <a:latin typeface="BIZ UDPゴシック" panose="020B0400000000000000" pitchFamily="50" charset="-128"/>
                        <a:ea typeface="BIZ UDPゴシック" panose="020B0400000000000000" pitchFamily="50" charset="-128"/>
                      </a:endParaRPr>
                    </a:p>
                    <a:p>
                      <a:r>
                        <a:rPr kumimoji="1" lang="ja-JP" altLang="en-US" sz="1400" dirty="0">
                          <a:solidFill>
                            <a:schemeClr val="tx1"/>
                          </a:solidFill>
                          <a:latin typeface="BIZ UDPゴシック" panose="020B0400000000000000" pitchFamily="50" charset="-128"/>
                          <a:ea typeface="BIZ UDPゴシック" panose="020B0400000000000000" pitchFamily="50" charset="-128"/>
                        </a:rPr>
                        <a:t>　〇ステップ①で考えた課題やアイディアの発表</a:t>
                      </a:r>
                      <a:endParaRPr kumimoji="1" lang="en-US" altLang="ja-JP" sz="1400" dirty="0">
                        <a:solidFill>
                          <a:schemeClr val="tx1"/>
                        </a:solidFill>
                        <a:latin typeface="BIZ UDPゴシック" panose="020B0400000000000000" pitchFamily="50" charset="-128"/>
                        <a:ea typeface="BIZ UDPゴシック" panose="020B0400000000000000" pitchFamily="50" charset="-128"/>
                      </a:endParaRPr>
                    </a:p>
                    <a:p>
                      <a:r>
                        <a:rPr kumimoji="1" lang="ja-JP" altLang="en-US" sz="1400" dirty="0">
                          <a:solidFill>
                            <a:schemeClr val="tx1"/>
                          </a:solidFill>
                          <a:latin typeface="BIZ UDPゴシック" panose="020B0400000000000000" pitchFamily="50" charset="-128"/>
                          <a:ea typeface="BIZ UDPゴシック" panose="020B0400000000000000" pitchFamily="50" charset="-128"/>
                        </a:rPr>
                        <a:t>　〇意見を踏まえさらに検討</a:t>
                      </a:r>
                      <a:endParaRPr kumimoji="1" lang="en-US" altLang="ja-JP" sz="1400" dirty="0">
                        <a:solidFill>
                          <a:schemeClr val="tx1"/>
                        </a:solidFill>
                        <a:latin typeface="BIZ UDPゴシック" panose="020B0400000000000000" pitchFamily="50" charset="-128"/>
                        <a:ea typeface="BIZ UDPゴシック" panose="020B0400000000000000" pitchFamily="50" charset="-128"/>
                      </a:endParaRPr>
                    </a:p>
                  </a:txBody>
                  <a:tcPr anchor="ctr">
                    <a:solidFill>
                      <a:schemeClr val="accent5">
                        <a:lumMod val="20000"/>
                        <a:lumOff val="80000"/>
                      </a:schemeClr>
                    </a:solidFill>
                  </a:tcPr>
                </a:tc>
                <a:extLst>
                  <a:ext uri="{0D108BD9-81ED-4DB2-BD59-A6C34878D82A}">
                    <a16:rowId xmlns:a16="http://schemas.microsoft.com/office/drawing/2014/main" val="439258753"/>
                  </a:ext>
                </a:extLst>
              </a:tr>
              <a:tr h="61441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a:solidFill>
                            <a:schemeClr val="tx1"/>
                          </a:solidFill>
                          <a:latin typeface="BIZ UDPゴシック" panose="020B0400000000000000" pitchFamily="50" charset="-128"/>
                          <a:ea typeface="BIZ UDPゴシック" panose="020B0400000000000000" pitchFamily="50" charset="-128"/>
                        </a:rPr>
                        <a:t>4</a:t>
                      </a:r>
                      <a:r>
                        <a:rPr kumimoji="1" lang="ja-JP" altLang="en-US" sz="1400">
                          <a:solidFill>
                            <a:schemeClr val="tx1"/>
                          </a:solidFill>
                          <a:latin typeface="BIZ UDPゴシック" panose="020B0400000000000000" pitchFamily="50" charset="-128"/>
                          <a:ea typeface="BIZ UDPゴシック" panose="020B0400000000000000" pitchFamily="50" charset="-128"/>
                        </a:rPr>
                        <a:t>分</a:t>
                      </a:r>
                    </a:p>
                  </a:txBody>
                  <a:tcPr anchor="ctr">
                    <a:solidFill>
                      <a:schemeClr val="accent5">
                        <a:lumMod val="20000"/>
                        <a:lumOff val="80000"/>
                      </a:schemeClr>
                    </a:solidFill>
                  </a:tcPr>
                </a:tc>
                <a:tc>
                  <a:txBody>
                    <a:bodyPr/>
                    <a:lstStyle/>
                    <a:p>
                      <a:r>
                        <a:rPr kumimoji="1" lang="ja-JP" altLang="en-US" sz="1400" dirty="0">
                          <a:solidFill>
                            <a:schemeClr val="tx1"/>
                          </a:solidFill>
                          <a:latin typeface="BIZ UDPゴシック" panose="020B0400000000000000" pitchFamily="50" charset="-128"/>
                          <a:ea typeface="BIZ UDPゴシック" panose="020B0400000000000000" pitchFamily="50" charset="-128"/>
                        </a:rPr>
                        <a:t>ステップ③発表</a:t>
                      </a:r>
                      <a:endParaRPr kumimoji="1" lang="en-US" altLang="ja-JP" sz="1400" dirty="0">
                        <a:solidFill>
                          <a:schemeClr val="tx1"/>
                        </a:solidFill>
                        <a:latin typeface="BIZ UDPゴシック" panose="020B0400000000000000" pitchFamily="50" charset="-128"/>
                        <a:ea typeface="BIZ UDPゴシック" panose="020B0400000000000000" pitchFamily="50" charset="-128"/>
                      </a:endParaRPr>
                    </a:p>
                    <a:p>
                      <a:r>
                        <a:rPr kumimoji="1" lang="ja-JP" altLang="en-US" sz="1400">
                          <a:solidFill>
                            <a:schemeClr val="tx1"/>
                          </a:solidFill>
                          <a:latin typeface="BIZ UDPゴシック" panose="020B0400000000000000" pitchFamily="50" charset="-128"/>
                          <a:ea typeface="BIZ UDPゴシック" panose="020B0400000000000000" pitchFamily="50" charset="-128"/>
                        </a:rPr>
                        <a:t>　各グループ</a:t>
                      </a:r>
                      <a:r>
                        <a:rPr kumimoji="1" lang="en-US" altLang="ja-JP" sz="1400">
                          <a:solidFill>
                            <a:schemeClr val="tx1"/>
                          </a:solidFill>
                          <a:latin typeface="BIZ UDPゴシック" panose="020B0400000000000000" pitchFamily="50" charset="-128"/>
                          <a:ea typeface="BIZ UDPゴシック" panose="020B0400000000000000" pitchFamily="50" charset="-128"/>
                        </a:rPr>
                        <a:t>1</a:t>
                      </a:r>
                      <a:r>
                        <a:rPr kumimoji="1" lang="ja-JP" altLang="en-US" sz="1400">
                          <a:solidFill>
                            <a:schemeClr val="tx1"/>
                          </a:solidFill>
                          <a:latin typeface="BIZ UDPゴシック" panose="020B0400000000000000" pitchFamily="50" charset="-128"/>
                          <a:ea typeface="BIZ UDPゴシック" panose="020B0400000000000000" pitchFamily="50" charset="-128"/>
                        </a:rPr>
                        <a:t>分</a:t>
                      </a:r>
                      <a:r>
                        <a:rPr kumimoji="1" lang="ja-JP" altLang="en-US" sz="1400" dirty="0">
                          <a:solidFill>
                            <a:schemeClr val="tx1"/>
                          </a:solidFill>
                          <a:latin typeface="BIZ UDPゴシック" panose="020B0400000000000000" pitchFamily="50" charset="-128"/>
                          <a:ea typeface="BIZ UDPゴシック" panose="020B0400000000000000" pitchFamily="50" charset="-128"/>
                        </a:rPr>
                        <a:t>程度</a:t>
                      </a:r>
                    </a:p>
                  </a:txBody>
                  <a:tcPr anchor="ctr">
                    <a:solidFill>
                      <a:schemeClr val="accent5">
                        <a:lumMod val="20000"/>
                        <a:lumOff val="80000"/>
                      </a:schemeClr>
                    </a:solidFill>
                  </a:tcPr>
                </a:tc>
                <a:extLst>
                  <a:ext uri="{0D108BD9-81ED-4DB2-BD59-A6C34878D82A}">
                    <a16:rowId xmlns:a16="http://schemas.microsoft.com/office/drawing/2014/main" val="217900126"/>
                  </a:ext>
                </a:extLst>
              </a:tr>
            </a:tbl>
          </a:graphicData>
        </a:graphic>
      </p:graphicFrame>
    </p:spTree>
    <p:extLst>
      <p:ext uri="{BB962C8B-B14F-4D97-AF65-F5344CB8AC3E}">
        <p14:creationId xmlns:p14="http://schemas.microsoft.com/office/powerpoint/2010/main" val="822929689"/>
      </p:ext>
    </p:extLst>
  </p:cSld>
  <p:clrMapOvr>
    <a:masterClrMapping/>
  </p:clrMapOvr>
</p:sld>
</file>

<file path=ppt/theme/theme1.xml><?xml version="1.0" encoding="utf-8"?>
<a:theme xmlns:a="http://schemas.openxmlformats.org/drawingml/2006/main" name="1_Office テーマ">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游ゴシック Light"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游ゴシック Light"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vt="http://schemas.openxmlformats.org/officeDocument/2006/docPropsVTypes" xmlns="http://schemas.openxmlformats.org/officeDocument/2006/extended-properties">
  <TotalTime>718</TotalTime>
  <Words>518</Words>
  <PresentationFormat>ワイド画面</PresentationFormat>
  <Paragraphs>96</Paragraphs>
  <Slides>4</Slides>
  <Notes>4</Notes>
  <HiddenSlides>0</HiddenSlides>
  <MMClips>0</MMClips>
  <ScaleCrop>false</ScaleCrop>
  <HeadingPairs>
    <vt:vector baseType="variant" size="6">
      <vt:variant>
        <vt:lpstr>使用されているフォント</vt:lpstr>
      </vt:variant>
      <vt:variant>
        <vt:i4>4</vt:i4>
      </vt:variant>
      <vt:variant>
        <vt:lpstr>テーマ</vt:lpstr>
      </vt:variant>
      <vt:variant>
        <vt:i4>1</vt:i4>
      </vt:variant>
      <vt:variant>
        <vt:lpstr>スライド タイトル</vt:lpstr>
      </vt:variant>
      <vt:variant>
        <vt:i4>4</vt:i4>
      </vt:variant>
    </vt:vector>
  </HeadingPairs>
  <TitlesOfParts>
    <vt:vector baseType="lpstr" size="9">
      <vt:lpstr>BIZ UDPゴシック</vt:lpstr>
      <vt:lpstr>游ゴシック</vt:lpstr>
      <vt:lpstr>游ゴシック Light</vt:lpstr>
      <vt:lpstr>Arial</vt:lpstr>
      <vt:lpstr>1_Office テーマ</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mitype="http://purl.org/dc/dcmitype/" xmlns:dcterms="http://purl.org/dc/terms/" xmlns:xsi="http://www.w3.org/2001/XMLSchema-instance">
  <dcterms:created xsi:type="dcterms:W3CDTF">2026-02-19T08:03:43Z</dcterms:created>
  <dcterms:modified xsi:type="dcterms:W3CDTF">2026-06-15T04:12:15Z</dcterms:modified>
</cp:coreProperties>
</file>