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13" r:id="rId2"/>
    <p:sldId id="431" r:id="rId3"/>
    <p:sldId id="430" r:id="rId4"/>
    <p:sldId id="408" r:id="rId5"/>
    <p:sldId id="419" r:id="rId6"/>
    <p:sldId id="420" r:id="rId7"/>
    <p:sldId id="42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6EC"/>
    <a:srgbClr val="7030A0"/>
    <a:srgbClr val="00AC00"/>
    <a:srgbClr val="99E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3" autoAdjust="0"/>
    <p:restoredTop sz="91228" autoAdjust="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96"/>
    </p:cViewPr>
  </p:sorterViewPr>
  <p:notesViewPr>
    <p:cSldViewPr snapToGrid="0">
      <p:cViewPr varScale="1">
        <p:scale>
          <a:sx n="46" d="100"/>
          <a:sy n="46" d="100"/>
        </p:scale>
        <p:origin x="95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6664-362B-430C-BF90-052EB4D1A520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2B842-8210-4F62-9F5D-F50D8C85E8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2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8378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2140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493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8395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7758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3736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3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B497B1-BA5A-5516-6B35-93C640641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7D34DE-5058-92A3-A6D3-7F03B6E26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D2260C-AB31-05E0-CDCC-15A18C86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76BE4-70FE-4750-AB39-0D1A8C93C368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6D80DF-2027-7BDD-498D-AE71C6E33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C2FA09-8012-58E6-5793-E61D13E4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459309-E3F3-200A-469A-5F24C464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4D3503-35C5-8EEB-0921-AB7EFBC42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9090ED-13A7-2E87-36E4-10DA80AC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C731-7D2B-4C61-80D3-7C4D41C532E6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1C93F3-C567-447E-B036-97E8E6E2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452CAD-2CA1-1FD5-BD6C-DBD41A7E7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95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D801E5-4CA6-272A-C3B7-C5E44115B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CDD479-4C36-48C4-B2FE-42FBA58E4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15B3-FB2C-B495-758F-D3245983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391F-9337-49C1-82D1-B2DAF741444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CF0065-4546-5C6F-1B68-68ADED29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BB56C8-18C7-81AA-122D-9D7048C8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90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011DD-FD8C-A5D8-5C28-1C530E7E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B6B86C-EFB7-CC98-D62F-20B1F766A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81A79-E09D-F5DD-BE43-8FA387E2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FBF-87EB-42D5-B0D4-075B3B85449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16546C-FC55-496C-0853-D9B95C06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E45EB-3877-6071-C33D-F9263CCCF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15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F79DB-CB6E-E15C-20EE-28F4E20F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8BEE81-6350-E95B-5EB6-F95F67E3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075F17-FEF9-6662-C2A0-D76D4034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E488-33A0-4470-883A-D35DC4781FED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D7ACE-2941-D2F2-8038-B86BFB92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1D2EB9-31BC-F797-05EF-CED3C27C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06E04-BD88-8DB2-E69F-71E6F36B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5F6F0E-8D93-0DAD-C339-F04FB963F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3A451-E269-C681-2327-85055E97C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BA7D2A-1A31-4B43-794B-FA542B97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75E-BE35-4075-B0BD-FFD7198C027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CA9B43-D512-E8C4-EB29-D82997EA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2FD45B-E04D-DEAC-401A-61AF5DD7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96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BB810-FA6A-1B0F-BC5B-4A6BB8C3E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62E6E-61B1-70BF-97A4-7A1CFB1E8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02C240-D235-5E1D-35E1-437A6124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1D59D40-7072-BEC4-0BA9-DA099956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AC5895-9701-B0BC-2798-EC3D90AA7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240681-F3B2-0F22-5EE3-DF16CCEF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4590-CD98-47E5-846F-4655E8CCF59B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9B6209-1E41-9B28-AE62-3B79F44E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8D919B-CB2E-0E0C-B8CF-65D58378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73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234109-4258-0B9B-20D1-B732C274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A6A292-1901-E1FC-23C1-E892911F9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8BEC8-597B-4FDF-9E04-66303D3D147B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AA0FC1-2AAF-A761-6C6C-5894B5AB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BC4096-2019-BAB9-DAD8-4959EC6B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49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16130E-F441-8A34-523B-A0729B7A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B500-EA82-44E7-97EB-FDBB76AEC981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35F58B-598F-C219-C7A6-1B3A4599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C1B1AA-1896-4220-0694-E3D0BA52F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39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CF8FED-C9DF-5643-4102-CE1EBB7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6C4413-0925-48B9-3C18-5F01FC9BF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791437-ED6B-DA35-D8AC-F842A734D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E14084-3674-9A00-3EF3-03439C8D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7FBA-7C97-4FB2-9B27-37437E714CE2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34ED62-8061-82DA-819F-642539A1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F3AB91-D9BD-1D48-6250-CB36F4F8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36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B52EB-3BBE-3F05-7E9C-9249885FB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01EA7A-E5FB-3BCD-2490-F5D9BD749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320E6D-7D1E-01DB-4476-6DD9ED652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7C43EC-C6E7-1D12-ADBF-D8129B6D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16BC9-A497-4EB7-A142-DC73CABDD013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FEF2DA-90AD-5F02-42ED-04E59019A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B9C8F0-DBFE-066E-4EA0-D500AE97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8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B4EB7A9-60A8-140E-D2C4-3E7E4369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4B54EB-5AD3-BD7F-3DA1-DD7693F7E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D29FF-AFFA-ED38-2330-C5A568CCC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A3F41-FF88-483B-98D4-B1011E45BA3D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B03840-16E1-9FC2-3E7F-2DBAE001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D32F4E-A696-20A1-3970-25C0D38DE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2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タイトル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lang="ja-JP" altLang="en-US" dirty="0"/>
              <a:t>次期</a:t>
            </a:r>
            <a:r>
              <a:rPr dirty="0"/>
              <a:t>計画</a:t>
            </a:r>
            <a:r>
              <a:rPr lang="ja-JP" altLang="en-US" dirty="0"/>
              <a:t>策定に向けて</a:t>
            </a:r>
            <a:endParaRPr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5B6D99-5A47-5B02-E6B7-DDF7D259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73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CACD2D-97E1-4345-929E-EF3DF1BCBEED}" type="slidenum">
              <a:rPr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/>
              <a:t>1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2CE028C-FDE5-30E3-0668-781CFF829611}"/>
              </a:ext>
            </a:extLst>
          </p:cNvPr>
          <p:cNvSpPr txBox="1">
            <a:spLocks/>
          </p:cNvSpPr>
          <p:nvPr/>
        </p:nvSpPr>
        <p:spPr>
          <a:xfrm>
            <a:off x="10005059" y="125110"/>
            <a:ext cx="1905001" cy="634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資料１－２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4F3A1EF-B5FD-49A3-BBCC-F10BE1FED102}"/>
              </a:ext>
            </a:extLst>
          </p:cNvPr>
          <p:cNvSpPr txBox="1">
            <a:spLocks/>
          </p:cNvSpPr>
          <p:nvPr/>
        </p:nvSpPr>
        <p:spPr>
          <a:xfrm>
            <a:off x="1524000" y="383119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令和８年３月　福祉部障がい福祉室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80"/>
    </mc:Choice>
    <mc:Fallback xmlns="">
      <p:transition spd="slow" advTm="398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タイトル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第</a:t>
            </a:r>
            <a:r>
              <a:rPr lang="ja-JP" altLang="en-US" dirty="0"/>
              <a:t>４</a:t>
            </a:r>
            <a:r>
              <a:rPr dirty="0"/>
              <a:t>期</a:t>
            </a:r>
            <a:r>
              <a:rPr lang="ja-JP" altLang="en-US" dirty="0"/>
              <a:t>障がい者計画の</a:t>
            </a:r>
            <a:br>
              <a:rPr lang="en-US" altLang="ja-JP"/>
            </a:br>
            <a:r>
              <a:rPr lang="ja-JP" altLang="en-US"/>
              <a:t>課題</a:t>
            </a:r>
            <a:r>
              <a:rPr lang="ja-JP" altLang="en-US" dirty="0"/>
              <a:t>整理</a:t>
            </a:r>
            <a:endParaRPr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5B6D99-5A47-5B02-E6B7-DDF7D259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73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CACD2D-97E1-4345-929E-EF3DF1BCBEED}" type="slidenum">
              <a:rPr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/>
              <a:t>2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31">
            <a:extLst>
              <a:ext uri="{FF2B5EF4-FFF2-40B4-BE49-F238E27FC236}">
                <a16:creationId xmlns:a16="http://schemas.microsoft.com/office/drawing/2014/main" id="{8B982EE9-D535-1C26-40DB-D95A165633BE}"/>
              </a:ext>
            </a:extLst>
          </p:cNvPr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rgbClr val="008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101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49"/>
    </mc:Choice>
    <mc:Fallback xmlns="">
      <p:transition spd="slow" advTm="894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正方形/長方形 31"/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rgbClr val="008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1" y="19663"/>
            <a:ext cx="1140247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dirty="0"/>
              <a:t>第４期計画進捗確認等の実施状況</a:t>
            </a:r>
            <a:endParaRPr dirty="0"/>
          </a:p>
        </p:txBody>
      </p:sp>
      <p:sp>
        <p:nvSpPr>
          <p:cNvPr id="281" name="正方形/長方形 38"/>
          <p:cNvSpPr/>
          <p:nvPr/>
        </p:nvSpPr>
        <p:spPr>
          <a:xfrm>
            <a:off x="-4724" y="1201913"/>
            <a:ext cx="12171806" cy="84054"/>
          </a:xfrm>
          <a:prstGeom prst="rect">
            <a:avLst/>
          </a:prstGeom>
          <a:solidFill>
            <a:srgbClr val="33CC3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5" name="テキスト ボックス 40"/>
          <p:cNvSpPr txBox="1"/>
          <p:nvPr/>
        </p:nvSpPr>
        <p:spPr>
          <a:xfrm>
            <a:off x="444601" y="1466760"/>
            <a:ext cx="11116659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b="0" dirty="0">
                <a:solidFill>
                  <a:schemeClr val="tx1"/>
                </a:solidFill>
              </a:rPr>
              <a:t>期間：令和</a:t>
            </a:r>
            <a:r>
              <a:rPr lang="en-US" altLang="ja-JP" sz="1800" b="0" dirty="0">
                <a:solidFill>
                  <a:schemeClr val="tx1"/>
                </a:solidFill>
              </a:rPr>
              <a:t>7</a:t>
            </a:r>
            <a:r>
              <a:rPr lang="ja-JP" altLang="en-US" sz="1800" b="0" dirty="0">
                <a:solidFill>
                  <a:schemeClr val="tx1"/>
                </a:solidFill>
              </a:rPr>
              <a:t>年９月３０日（火曜）～</a:t>
            </a:r>
            <a:r>
              <a:rPr lang="en-US" altLang="ja-JP" sz="1800" b="0" dirty="0">
                <a:solidFill>
                  <a:schemeClr val="tx1"/>
                </a:solidFill>
              </a:rPr>
              <a:t>10</a:t>
            </a:r>
            <a:r>
              <a:rPr lang="ja-JP" altLang="en-US" sz="1800" b="0" dirty="0">
                <a:solidFill>
                  <a:schemeClr val="tx1"/>
                </a:solidFill>
              </a:rPr>
              <a:t>月</a:t>
            </a:r>
            <a:r>
              <a:rPr lang="en-US" altLang="ja-JP" sz="1800" b="0" dirty="0">
                <a:solidFill>
                  <a:schemeClr val="tx1"/>
                </a:solidFill>
              </a:rPr>
              <a:t>15</a:t>
            </a:r>
            <a:r>
              <a:rPr lang="ja-JP" altLang="en-US" sz="1800" b="0" dirty="0">
                <a:solidFill>
                  <a:schemeClr val="tx1"/>
                </a:solidFill>
              </a:rPr>
              <a:t>日（水曜）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r>
              <a:rPr lang="ja-JP" altLang="en-US" sz="1800" b="0" dirty="0">
                <a:solidFill>
                  <a:schemeClr val="tx1"/>
                </a:solidFill>
              </a:rPr>
              <a:t>対象：第</a:t>
            </a:r>
            <a:r>
              <a:rPr lang="ja-JP" altLang="en-US" sz="1800" b="0" i="0" dirty="0">
                <a:solidFill>
                  <a:srgbClr val="000000"/>
                </a:solidFill>
                <a:effectLst/>
                <a:latin typeface="Inter"/>
              </a:rPr>
              <a:t>４期障がい者計画の施策に関連する室課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r>
              <a:rPr lang="ja-JP" altLang="en-US" sz="1800" b="0" dirty="0">
                <a:solidFill>
                  <a:schemeClr val="tx1"/>
                </a:solidFill>
              </a:rPr>
              <a:t>内容：</a:t>
            </a:r>
            <a:r>
              <a:rPr lang="ja-JP" altLang="en-US" sz="1800" b="0" i="0" u="none" strike="noStrike" baseline="0" dirty="0">
                <a:solidFill>
                  <a:srgbClr val="000000"/>
                </a:solidFill>
                <a:latin typeface="BIZ UDMincho"/>
              </a:rPr>
              <a:t>現行計画の施策における取組内容、進捗状況及び取組の課題や今後の方向性の確認</a:t>
            </a:r>
            <a:endParaRPr lang="en-US" altLang="ja-JP" sz="1800" b="0" dirty="0">
              <a:solidFill>
                <a:schemeClr val="tx1"/>
              </a:solidFill>
            </a:endParaRPr>
          </a:p>
        </p:txBody>
      </p:sp>
      <p:sp>
        <p:nvSpPr>
          <p:cNvPr id="299" name="テキスト ボックス 39"/>
          <p:cNvSpPr txBox="1"/>
          <p:nvPr/>
        </p:nvSpPr>
        <p:spPr>
          <a:xfrm>
            <a:off x="154070" y="878929"/>
            <a:ext cx="6908934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2000" dirty="0"/>
              <a:t>１　第</a:t>
            </a:r>
            <a:r>
              <a:rPr lang="en-US" altLang="ja-JP" sz="2000" dirty="0"/>
              <a:t>4</a:t>
            </a:r>
            <a:r>
              <a:rPr lang="ja-JP" altLang="en-US" sz="2000" dirty="0"/>
              <a:t>期障がい者計画の進捗状況の照会</a:t>
            </a:r>
            <a:endParaRPr sz="2000" dirty="0"/>
          </a:p>
        </p:txBody>
      </p:sp>
      <p:sp>
        <p:nvSpPr>
          <p:cNvPr id="2" name="正方形/長方形 38">
            <a:extLst>
              <a:ext uri="{FF2B5EF4-FFF2-40B4-BE49-F238E27FC236}">
                <a16:creationId xmlns:a16="http://schemas.microsoft.com/office/drawing/2014/main" id="{3701A55A-A937-B1CF-858C-4C5BEED5C899}"/>
              </a:ext>
            </a:extLst>
          </p:cNvPr>
          <p:cNvSpPr/>
          <p:nvPr/>
        </p:nvSpPr>
        <p:spPr>
          <a:xfrm>
            <a:off x="-4724" y="3884018"/>
            <a:ext cx="12171806" cy="84054"/>
          </a:xfrm>
          <a:prstGeom prst="rect">
            <a:avLst/>
          </a:prstGeom>
          <a:solidFill>
            <a:srgbClr val="33CC3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テキスト ボックス 39">
            <a:extLst>
              <a:ext uri="{FF2B5EF4-FFF2-40B4-BE49-F238E27FC236}">
                <a16:creationId xmlns:a16="http://schemas.microsoft.com/office/drawing/2014/main" id="{680B1309-96AE-21FC-5E50-296D80E84438}"/>
              </a:ext>
            </a:extLst>
          </p:cNvPr>
          <p:cNvSpPr txBox="1"/>
          <p:nvPr/>
        </p:nvSpPr>
        <p:spPr>
          <a:xfrm>
            <a:off x="154070" y="3580084"/>
            <a:ext cx="800519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2000" dirty="0"/>
              <a:t>２　第</a:t>
            </a:r>
            <a:r>
              <a:rPr lang="en-US" altLang="ja-JP" sz="2000" dirty="0"/>
              <a:t>4</a:t>
            </a:r>
            <a:r>
              <a:rPr lang="ja-JP" altLang="en-US" sz="2000" dirty="0"/>
              <a:t>期障がい者計画の進捗状況の追加照会及びヒアリングの実施</a:t>
            </a:r>
            <a:endParaRPr sz="2000" dirty="0"/>
          </a:p>
        </p:txBody>
      </p:sp>
      <p:sp>
        <p:nvSpPr>
          <p:cNvPr id="4" name="テキスト ボックス 40">
            <a:extLst>
              <a:ext uri="{FF2B5EF4-FFF2-40B4-BE49-F238E27FC236}">
                <a16:creationId xmlns:a16="http://schemas.microsoft.com/office/drawing/2014/main" id="{5A0BDAAC-D4D1-1004-C40D-54AAA545789A}"/>
              </a:ext>
            </a:extLst>
          </p:cNvPr>
          <p:cNvSpPr txBox="1"/>
          <p:nvPr/>
        </p:nvSpPr>
        <p:spPr>
          <a:xfrm>
            <a:off x="501752" y="4253350"/>
            <a:ext cx="11059508" cy="14157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b="0" dirty="0">
                <a:solidFill>
                  <a:schemeClr val="tx1"/>
                </a:solidFill>
              </a:rPr>
              <a:t>期間：令和８年１月１４日（水曜）～２月２日（火曜）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r>
              <a:rPr lang="ja-JP" altLang="en-US" sz="1800" b="0" dirty="0">
                <a:solidFill>
                  <a:schemeClr val="tx1"/>
                </a:solidFill>
              </a:rPr>
              <a:t>対象：第</a:t>
            </a:r>
            <a:r>
              <a:rPr lang="ja-JP" altLang="en-US" sz="1800" b="0" i="0" dirty="0">
                <a:solidFill>
                  <a:srgbClr val="000000"/>
                </a:solidFill>
                <a:effectLst/>
                <a:latin typeface="Inter"/>
              </a:rPr>
              <a:t>４期障がい者計画の施策に関連する室課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r>
              <a:rPr lang="ja-JP" altLang="en-US" sz="1800" b="0" dirty="0">
                <a:solidFill>
                  <a:schemeClr val="tx1"/>
                </a:solidFill>
              </a:rPr>
              <a:t>内容：１の調査に対する追加調査及びヒアリングの実施</a:t>
            </a:r>
            <a:endParaRPr lang="en-US" altLang="ja-JP" sz="1800" b="0" dirty="0">
              <a:solidFill>
                <a:schemeClr val="tx1"/>
              </a:solidFill>
            </a:endParaRPr>
          </a:p>
          <a:p>
            <a:endParaRPr lang="en-US" altLang="ja-JP" sz="1800" b="0" dirty="0">
              <a:solidFill>
                <a:schemeClr val="tx1"/>
              </a:solidFill>
            </a:endParaRPr>
          </a:p>
          <a:p>
            <a:endParaRPr b="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A81F7-CA11-44CD-A8DA-DF6A180B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08D1F4BC-05BA-4984-8E09-C1EE92B838AC}" type="slidenum">
              <a:rPr kumimoji="1"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fld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310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34"/>
    </mc:Choice>
    <mc:Fallback xmlns="">
      <p:transition spd="slow" advTm="24134"/>
    </mc:Fallback>
  </mc:AlternateContent>
  <p:extLst>
    <p:ext uri="{3A86A75C-4F4B-4683-9AE1-C65F6400EC91}">
      <p14:laserTraceLst xmlns:p14="http://schemas.microsoft.com/office/powerpoint/2010/main">
        <p14:tracePtLst>
          <p14:tracePt t="668" x="4330700" y="6188075"/>
          <p14:tracePt t="21740" x="1968500" y="3452813"/>
          <p14:tracePt t="21753" x="1992313" y="3094038"/>
          <p14:tracePt t="21757" x="2039938" y="2997200"/>
          <p14:tracePt t="21808" x="2039938" y="3068638"/>
          <p14:tracePt t="21816" x="2039938" y="3189288"/>
          <p14:tracePt t="21824" x="2039938" y="3236913"/>
          <p14:tracePt t="21832" x="2016125" y="3357563"/>
          <p14:tracePt t="21840" x="1992313" y="3452813"/>
          <p14:tracePt t="21848" x="1919288" y="3621088"/>
          <p14:tracePt t="21856" x="1895475" y="3668713"/>
          <p14:tracePt t="21864" x="1847850" y="3813175"/>
          <p14:tracePt t="21873" x="1800225" y="3979863"/>
          <p14:tracePt t="21880" x="1776413" y="4052888"/>
          <p14:tracePt t="21889" x="1752600" y="4219575"/>
          <p14:tracePt t="21896" x="1703388" y="4340225"/>
          <p14:tracePt t="21907" x="1703388" y="4387850"/>
          <p14:tracePt t="21912" x="1679575" y="4484688"/>
          <p14:tracePt t="21924" x="1679575" y="4556125"/>
          <p14:tracePt t="21928" x="1679575" y="4579938"/>
          <p14:tracePt t="21938" x="1679575" y="4627563"/>
          <p14:tracePt t="21944" x="1679575" y="4651375"/>
          <p14:tracePt t="21984" x="1703388" y="4651375"/>
          <p14:tracePt t="21992" x="1752600" y="4651375"/>
          <p14:tracePt t="22000" x="1895475" y="4627563"/>
          <p14:tracePt t="22008" x="2471738" y="4411663"/>
          <p14:tracePt t="22016" x="3000375" y="4244975"/>
          <p14:tracePt t="22024" x="3600450" y="4005263"/>
          <p14:tracePt t="22032" x="4343400" y="3716338"/>
          <p14:tracePt t="22040" x="5135563" y="3429000"/>
          <p14:tracePt t="22048" x="5951538" y="3094038"/>
          <p14:tracePt t="22056" x="6816725" y="2757488"/>
          <p14:tracePt t="22064" x="7632700" y="2397125"/>
          <p14:tracePt t="22073" x="8423275" y="2062163"/>
          <p14:tracePt t="22080" x="9144000" y="1822450"/>
          <p14:tracePt t="22089" x="9815513" y="1582738"/>
          <p14:tracePt t="22096" x="10391775" y="1438275"/>
          <p14:tracePt t="22106" x="10847388" y="1343025"/>
          <p14:tracePt t="22112" x="11136313" y="1319213"/>
          <p14:tracePt t="22122" x="11423650" y="1295400"/>
          <p14:tracePt t="22128" x="11447463" y="1295400"/>
          <p14:tracePt t="22160" x="11447463" y="1343025"/>
          <p14:tracePt t="22168" x="11447463" y="1390650"/>
          <p14:tracePt t="22176" x="11447463" y="1438275"/>
          <p14:tracePt t="22184" x="11423650" y="1462088"/>
          <p14:tracePt t="22192" x="11376025" y="1535113"/>
          <p14:tracePt t="22200" x="11304588" y="1606550"/>
          <p14:tracePt t="22208" x="11280775" y="1630363"/>
          <p14:tracePt t="22216" x="11183938" y="1774825"/>
          <p14:tracePt t="22224" x="11039475" y="1917700"/>
          <p14:tracePt t="22232" x="10847388" y="2157413"/>
          <p14:tracePt t="22240" x="10752138" y="2254250"/>
          <p14:tracePt t="22249" x="10463213" y="2589213"/>
          <p14:tracePt t="22257" x="10199688" y="2878138"/>
          <p14:tracePt t="22264" x="9888538" y="3189288"/>
          <p14:tracePt t="22272" x="9528175" y="3476625"/>
          <p14:tracePt t="22281" x="9191625" y="3763963"/>
          <p14:tracePt t="22290" x="8831263" y="4029075"/>
          <p14:tracePt t="22296" x="8423275" y="4340225"/>
          <p14:tracePt t="22306" x="7775575" y="4795838"/>
          <p14:tracePt t="22312" x="7440613" y="4987925"/>
          <p14:tracePt t="22323" x="7367588" y="5059363"/>
          <p14:tracePt t="22328" x="7104063" y="5227638"/>
          <p14:tracePt t="22337" x="6864350" y="5370513"/>
          <p14:tracePt t="22344" x="6624638" y="5514975"/>
          <p14:tracePt t="22353" x="6359525" y="5635625"/>
          <p14:tracePt t="22360" x="6119813" y="5754688"/>
          <p14:tracePt t="22368" x="5640388" y="5946775"/>
          <p14:tracePt t="22376" x="5375275" y="6042025"/>
          <p14:tracePt t="22384" x="5087938" y="6162675"/>
          <p14:tracePt t="22392" x="4800600" y="6234113"/>
          <p14:tracePt t="22400" x="4487863" y="6307138"/>
          <p14:tracePt t="22408" x="4200525" y="6402388"/>
          <p14:tracePt t="22416" x="3887788" y="6450013"/>
          <p14:tracePt t="22425" x="3600450" y="6473825"/>
          <p14:tracePt t="22432" x="3311525" y="6497638"/>
          <p14:tracePt t="22441" x="3048000" y="6523038"/>
          <p14:tracePt t="22448" x="2735263" y="6523038"/>
          <p14:tracePt t="22458" x="2544763" y="6546850"/>
          <p14:tracePt t="22464" x="2376488" y="6570663"/>
          <p14:tracePt t="22473" x="2160588" y="6618288"/>
          <p14:tracePt t="22481" x="1968500" y="6713538"/>
          <p14:tracePt t="22490" x="1752600" y="6834188"/>
        </p14:tracePtLst>
      </p14:laserTrace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スライド番号プレースホルダー 40"/>
          <p:cNvSpPr>
            <a:spLocks noGrp="1"/>
          </p:cNvSpPr>
          <p:nvPr>
            <p:ph type="sldNum" sz="quarter" idx="12"/>
          </p:nvPr>
        </p:nvSpPr>
        <p:spPr>
          <a:xfrm>
            <a:off x="9448800" y="649434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07F068-5867-4CDD-80C1-BB2ACE317B0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751136" y="827630"/>
            <a:ext cx="461665" cy="42771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支援テーマ１　暮らす・つながる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0" y="372155"/>
            <a:ext cx="12204000" cy="4212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  <a:sym typeface="游ゴシック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3072" y="391819"/>
            <a:ext cx="1149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１　日々の暮らしの基盤づくり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91DB903-5F48-18F2-BCE7-B64EFB28A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928512"/>
              </p:ext>
            </p:extLst>
          </p:nvPr>
        </p:nvGraphicFramePr>
        <p:xfrm>
          <a:off x="396803" y="840607"/>
          <a:ext cx="11147344" cy="23268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7302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2258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対応策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進捗状況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１）生活支援</a:t>
                      </a:r>
                    </a:p>
                    <a:p>
                      <a:pPr marL="0" algn="l" defTabSz="914400" rtl="0" eaLnBrk="1" latinLnBrk="0" hangingPunct="1"/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障がい福祉制度・サービス等とつながる相談支援体制の構築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切れ目のない、谷間のない障がい福祉サービス等の充実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③ 障がい福祉現場を支える人材の育成・確保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①障がい者・児相談支援体制整備補助金の実施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②ニーズに応じた関係機関との連携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③資格取得支援補助金、大学連携、魅力発信の実施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２）保健・医療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障がい分野に精通した保健・医療の充実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精神障がい者の地域生活を支える精神保健・医療の充実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③ 健康管理、食生活の充実を図る取組の実施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①医療的ケア児等コーディネーターによる助言実施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②精神障がいのある人の地域生活を支える取組の実施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③施設に対する栄養管理のみ実施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  <a:tr h="2258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３）情報アクセシビリティ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情報提供、意思疎通支援の充実等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①手話言語等促進条例の施行に伴う取組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689560"/>
                  </a:ext>
                </a:extLst>
              </a:tr>
              <a:tr h="498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４）行政サービス等の配慮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障害者差別解消法の推進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ユニバーサルデザインの普及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①障害者差別解消法に基づく職員対応や合理的配慮の提供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②行政手続の利用しやすさ向上に向けた取組を実施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684851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48C03C-49DF-458B-CA18-50EDD51AA45A}"/>
              </a:ext>
            </a:extLst>
          </p:cNvPr>
          <p:cNvSpPr txBox="1"/>
          <p:nvPr/>
        </p:nvSpPr>
        <p:spPr>
          <a:xfrm>
            <a:off x="0" y="12655"/>
            <a:ext cx="1149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第４期障がい者計画　対応策に対する進捗状況と引き続きの課題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/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新たな課題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DDDF65DF-B795-7E93-F225-941056B2A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48715"/>
              </p:ext>
            </p:extLst>
          </p:nvPr>
        </p:nvGraphicFramePr>
        <p:xfrm>
          <a:off x="396803" y="3674353"/>
          <a:ext cx="11147344" cy="265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7302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引き続きの課題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新たな課題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１）生活支援</a:t>
                      </a:r>
                    </a:p>
                    <a:p>
                      <a:pPr marL="0" algn="l" defTabSz="914400" rtl="0" eaLnBrk="1" latinLnBrk="0" hangingPunct="1"/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〇親なきあとの生活の場、地域移行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〇相談支援の移行期の円滑な引継ぎ、谷間へのアプローチ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〇相談支援体制、アウトリーチ等の体制構築、連携、役割分担の明確化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〇安定した福祉サービス提供のための人材確保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〇複雑化・複合化した課題に対応するための重層的支援体制の整備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〇意思決定支援の推進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○ピアサポートの充実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455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２）保健・医療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〇精神障がい者の地域移行への取組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○移行期医療への対応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  <a:tr h="2258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３）情報アクセシビリティ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〇目が見えない人、字が読めない人、内容を理解することが難しい人への情報提供のあり方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○手話への理解の促進及び普及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689560"/>
                  </a:ext>
                </a:extLst>
              </a:tr>
              <a:tr h="343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４）行政サービス等の配慮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〇合理的配慮の周知啓発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〇行政サービスに限らず、民間事業者も含めた合理的配慮の提供（事業者義務化）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684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60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7301"/>
    </mc:Choice>
    <mc:Fallback xmlns="">
      <p:transition spd="slow" advTm="217301"/>
    </mc:Fallback>
  </mc:AlternateContent>
  <p:extLst>
    <p:ext uri="{3A86A75C-4F4B-4683-9AE1-C65F6400EC91}">
      <p14:laserTraceLst xmlns:p14="http://schemas.microsoft.com/office/powerpoint/2010/main">
        <p14:tracePtLst>
          <p14:tracePt t="7969" x="1055688" y="5946775"/>
          <p14:tracePt t="7977" x="744538" y="5011738"/>
          <p14:tracePt t="7985" x="192088" y="3333750"/>
          <p14:tracePt t="12220" x="120650" y="168275"/>
          <p14:tracePt t="12225" x="192088" y="144463"/>
          <p14:tracePt t="12237" x="263525" y="144463"/>
          <p14:tracePt t="12240" x="287338" y="144463"/>
          <p14:tracePt t="12253" x="336550" y="144463"/>
          <p14:tracePt t="12256" x="384175" y="144463"/>
          <p14:tracePt t="12270" x="407988" y="144463"/>
          <p14:tracePt t="12272" x="455613" y="144463"/>
          <p14:tracePt t="12284" x="503238" y="168275"/>
          <p14:tracePt t="12289" x="528638" y="192088"/>
          <p14:tracePt t="12296" x="552450" y="192088"/>
          <p14:tracePt t="12304" x="576263" y="215900"/>
          <p14:tracePt t="12314" x="600075" y="239713"/>
          <p14:tracePt t="12320" x="623888" y="263525"/>
          <p14:tracePt t="12336" x="671513" y="311150"/>
          <p14:tracePt t="12344" x="671513" y="384175"/>
          <p14:tracePt t="12352" x="695325" y="384175"/>
          <p14:tracePt t="12360" x="720725" y="455613"/>
          <p14:tracePt t="12370" x="744538" y="527050"/>
          <p14:tracePt t="12376" x="768350" y="550863"/>
          <p14:tracePt t="12387" x="792163" y="576263"/>
          <p14:tracePt t="12392" x="792163" y="623888"/>
          <p14:tracePt t="12408" x="815975" y="623888"/>
          <p14:tracePt t="12419" x="815975" y="647700"/>
          <p14:tracePt t="12453" x="815975" y="671513"/>
          <p14:tracePt t="12467" x="815975" y="695325"/>
          <p14:tracePt t="12472" x="839788" y="719138"/>
          <p14:tracePt t="12484" x="839788" y="742950"/>
          <p14:tracePt t="12500" x="863600" y="766763"/>
          <p14:tracePt t="12507" x="863600" y="790575"/>
          <p14:tracePt t="12835" x="887413" y="790575"/>
          <p14:tracePt t="12840" x="936625" y="790575"/>
          <p14:tracePt t="12852" x="984250" y="790575"/>
          <p14:tracePt t="12857" x="1031875" y="790575"/>
          <p14:tracePt t="12868" x="1079500" y="790575"/>
          <p14:tracePt t="12874" x="1128713" y="790575"/>
          <p14:tracePt t="12884" x="1152525" y="790575"/>
          <p14:tracePt t="12891" x="1176338" y="790575"/>
          <p14:tracePt t="12896" x="1200150" y="766763"/>
          <p14:tracePt t="12977" x="1223963" y="766763"/>
          <p14:tracePt t="13003" x="1247775" y="766763"/>
          <p14:tracePt t="13008" x="1271588" y="766763"/>
          <p14:tracePt t="13019" x="1295400" y="766763"/>
          <p14:tracePt t="13034" x="1344613" y="742950"/>
          <p14:tracePt t="13040" x="1368425" y="742950"/>
          <p14:tracePt t="13053" x="1439863" y="719138"/>
          <p14:tracePt t="13056" x="1463675" y="719138"/>
          <p14:tracePt t="13066" x="1560513" y="695325"/>
          <p14:tracePt t="13072" x="1608138" y="695325"/>
          <p14:tracePt t="13080" x="1655763" y="695325"/>
          <p14:tracePt t="13088" x="1703388" y="695325"/>
          <p14:tracePt t="13096" x="1824038" y="695325"/>
          <p14:tracePt t="13104" x="1895475" y="695325"/>
          <p14:tracePt t="13112" x="1919288" y="695325"/>
          <p14:tracePt t="13120" x="1944688" y="695325"/>
          <p14:tracePt t="13128" x="2016125" y="695325"/>
          <p14:tracePt t="13136" x="2039938" y="695325"/>
          <p14:tracePt t="13153" x="2087563" y="695325"/>
          <p14:tracePt t="13161" x="2136775" y="695325"/>
          <p14:tracePt t="13170" x="2136775" y="719138"/>
          <p14:tracePt t="13188" x="2160588" y="719138"/>
          <p14:tracePt t="13193" x="2208213" y="719138"/>
          <p14:tracePt t="13205" x="2232025" y="719138"/>
          <p14:tracePt t="13209" x="2255838" y="719138"/>
          <p14:tracePt t="13221" x="2279650" y="719138"/>
          <p14:tracePt t="13224" x="2327275" y="719138"/>
          <p14:tracePt t="13240" x="2376488" y="719138"/>
          <p14:tracePt t="13254" x="2424113" y="719138"/>
          <p14:tracePt t="13256" x="2447925" y="719138"/>
          <p14:tracePt t="13268" x="2471738" y="719138"/>
          <p14:tracePt t="13273" x="2495550" y="719138"/>
          <p14:tracePt t="13282" x="2544763" y="719138"/>
          <p14:tracePt t="13296" x="2592388" y="719138"/>
          <p14:tracePt t="13304" x="2640013" y="719138"/>
          <p14:tracePt t="13312" x="2663825" y="742950"/>
          <p14:tracePt t="13321" x="2687638" y="742950"/>
          <p14:tracePt t="13328" x="2711450" y="742950"/>
          <p14:tracePt t="13336" x="2735263" y="742950"/>
          <p14:tracePt t="13344" x="2808288" y="766763"/>
          <p14:tracePt t="13355" x="2832100" y="766763"/>
          <p14:tracePt t="13360" x="2855913" y="766763"/>
          <p14:tracePt t="13371" x="2903538" y="766763"/>
          <p14:tracePt t="13376" x="2927350" y="766763"/>
          <p14:tracePt t="13393" x="2952750" y="766763"/>
          <p14:tracePt t="13408" x="2976563" y="766763"/>
          <p14:tracePt t="13425" x="3000375" y="766763"/>
          <p14:tracePt t="13440" x="3024188" y="766763"/>
          <p14:tracePt t="13455" x="3048000" y="766763"/>
          <p14:tracePt t="13465" x="3071813" y="766763"/>
          <p14:tracePt t="13481" x="3095625" y="790575"/>
          <p14:tracePt t="13496" x="3119438" y="790575"/>
          <p14:tracePt t="13520" x="3143250" y="790575"/>
          <p14:tracePt t="13528" x="3192463" y="790575"/>
          <p14:tracePt t="13537" x="3216275" y="815975"/>
          <p14:tracePt t="13545" x="3263900" y="815975"/>
          <p14:tracePt t="13554" x="3311525" y="815975"/>
          <p14:tracePt t="13560" x="3360738" y="815975"/>
          <p14:tracePt t="13570" x="3408363" y="815975"/>
          <p14:tracePt t="13576" x="3479800" y="815975"/>
          <p14:tracePt t="13587" x="3503613" y="815975"/>
          <p14:tracePt t="13592" x="3527425" y="815975"/>
          <p14:tracePt t="13604" x="3551238" y="815975"/>
          <p14:tracePt t="13623" x="3576638" y="815975"/>
          <p14:tracePt t="15948" x="3551238" y="815975"/>
          <p14:tracePt t="15952" x="3503613" y="815975"/>
          <p14:tracePt t="15968" x="3455988" y="815975"/>
          <p14:tracePt t="15975" x="3432175" y="790575"/>
          <p14:tracePt t="15985" x="3408363" y="790575"/>
          <p14:tracePt t="15992" x="3384550" y="790575"/>
          <p14:tracePt t="16002" x="3360738" y="790575"/>
          <p14:tracePt t="16018" x="3335338" y="790575"/>
          <p14:tracePt t="16032" x="3311525" y="766763"/>
          <p14:tracePt t="16063" x="3287713" y="766763"/>
          <p14:tracePt t="16096" x="3263900" y="766763"/>
          <p14:tracePt t="16104" x="3240088" y="766763"/>
          <p14:tracePt t="17335" x="3240088" y="742950"/>
          <p14:tracePt t="17381" x="3240088" y="719138"/>
          <p14:tracePt t="17403" x="3263900" y="719138"/>
          <p14:tracePt t="17409" x="3263900" y="695325"/>
          <p14:tracePt t="17425" x="3287713" y="695325"/>
          <p14:tracePt t="17497" x="3287713" y="671513"/>
          <p14:tracePt t="17506" x="3311525" y="671513"/>
          <p14:tracePt t="17512" x="3311525" y="623888"/>
          <p14:tracePt t="17529" x="3335338" y="600075"/>
          <p14:tracePt t="17602" x="3287713" y="647700"/>
          <p14:tracePt t="17609" x="3216275" y="695325"/>
          <p14:tracePt t="17619" x="3024188" y="887413"/>
          <p14:tracePt t="17625" x="2952750" y="935038"/>
          <p14:tracePt t="17636" x="2711450" y="1079500"/>
          <p14:tracePt t="17641" x="2640013" y="1127125"/>
          <p14:tracePt t="17651" x="2400300" y="1198563"/>
          <p14:tracePt t="17657" x="2327275" y="1222375"/>
          <p14:tracePt t="17664" x="2160588" y="1271588"/>
          <p14:tracePt t="17673" x="2136775" y="1295400"/>
          <p14:tracePt t="17680" x="2039938" y="1343025"/>
          <p14:tracePt t="17689" x="1895475" y="1390650"/>
          <p14:tracePt t="17696" x="1800225" y="1438275"/>
          <p14:tracePt t="17712" x="1800225" y="1462088"/>
          <p14:tracePt t="17720" x="1776413" y="1462088"/>
          <p14:tracePt t="17729" x="1776413" y="1487488"/>
          <p14:tracePt t="17738" x="1752600" y="1511300"/>
          <p14:tracePt t="17819" x="1776413" y="1487488"/>
          <p14:tracePt t="17826" x="1871663" y="1462088"/>
          <p14:tracePt t="17833" x="2039938" y="1414463"/>
          <p14:tracePt t="17841" x="2087563" y="1414463"/>
          <p14:tracePt t="17850" x="2136775" y="1414463"/>
          <p14:tracePt t="17872" x="2136775" y="1462088"/>
          <p14:tracePt t="17880" x="2136775" y="1535113"/>
          <p14:tracePt t="17888" x="2136775" y="1606550"/>
          <p14:tracePt t="17896" x="2136775" y="1630363"/>
          <p14:tracePt t="17905" x="2160588" y="1677988"/>
          <p14:tracePt t="17913" x="2160588" y="1727200"/>
          <p14:tracePt t="17921" x="2160588" y="1774825"/>
          <p14:tracePt t="17928" x="2184400" y="1798638"/>
          <p14:tracePt t="17939" x="2184400" y="1822450"/>
          <p14:tracePt t="17944" x="2184400" y="1846263"/>
          <p14:tracePt t="17961" x="2208213" y="1870075"/>
          <p14:tracePt t="17973" x="2232025" y="1893888"/>
          <p14:tracePt t="17976" x="2232025" y="1917700"/>
          <p14:tracePt t="17988" x="2232025" y="1941513"/>
          <p14:tracePt t="17993" x="2279650" y="2038350"/>
          <p14:tracePt t="18005" x="2303463" y="2109788"/>
          <p14:tracePt t="18008" x="2327275" y="2254250"/>
          <p14:tracePt t="18019" x="2327275" y="2325688"/>
          <p14:tracePt t="18024" x="2327275" y="2446338"/>
          <p14:tracePt t="18033" x="2327275" y="2613025"/>
          <p14:tracePt t="18040" x="2327275" y="2662238"/>
          <p14:tracePt t="18048" x="2327275" y="2828925"/>
          <p14:tracePt t="18056" x="2327275" y="2878138"/>
          <p14:tracePt t="18064" x="2303463" y="2973388"/>
          <p14:tracePt t="18072" x="2255838" y="3044825"/>
          <p14:tracePt t="18080" x="2255838" y="3068638"/>
          <p14:tracePt t="18089" x="2255838" y="3117850"/>
          <p14:tracePt t="18096" x="2232025" y="3117850"/>
          <p14:tracePt t="18113" x="2208213" y="3141663"/>
          <p14:tracePt t="18136" x="2208213" y="3165475"/>
          <p14:tracePt t="18145" x="2184400" y="3189288"/>
          <p14:tracePt t="18155" x="2184400" y="3213100"/>
          <p14:tracePt t="18161" x="2111375" y="3260725"/>
          <p14:tracePt t="18171" x="2087563" y="3308350"/>
          <p14:tracePt t="18176" x="2016125" y="3381375"/>
          <p14:tracePt t="18190" x="1968500" y="3405188"/>
          <p14:tracePt t="18205" x="1919288" y="3452813"/>
          <p14:tracePt t="18208" x="1895475" y="3452813"/>
          <p14:tracePt t="18219" x="1871663" y="3452813"/>
          <p14:tracePt t="18225" x="1847850" y="3452813"/>
          <p14:tracePt t="18240" x="1824038" y="3452813"/>
          <p14:tracePt t="18257" x="1800225" y="3429000"/>
          <p14:tracePt t="18266" x="1776413" y="3429000"/>
          <p14:tracePt t="18272" x="1703388" y="3405188"/>
          <p14:tracePt t="18280" x="1679575" y="3381375"/>
          <p14:tracePt t="18288" x="1631950" y="3381375"/>
          <p14:tracePt t="18296" x="1487488" y="3333750"/>
          <p14:tracePt t="18306" x="1439863" y="3284538"/>
          <p14:tracePt t="18312" x="1368425" y="3284538"/>
          <p14:tracePt t="18320" x="1200150" y="3165475"/>
          <p14:tracePt t="18339" x="1079500" y="3094038"/>
          <p14:tracePt t="18344" x="936625" y="3021013"/>
          <p14:tracePt t="18356" x="911225" y="2973388"/>
          <p14:tracePt t="18360" x="863600" y="2949575"/>
          <p14:tracePt t="18373" x="839788" y="2901950"/>
          <p14:tracePt t="18376" x="744538" y="2805113"/>
          <p14:tracePt t="18389" x="720725" y="2757488"/>
          <p14:tracePt t="18392" x="671513" y="2709863"/>
          <p14:tracePt t="18406" x="600075" y="2541588"/>
          <p14:tracePt t="18409" x="552450" y="2493963"/>
          <p14:tracePt t="18418" x="503238" y="2422525"/>
          <p14:tracePt t="18424" x="503238" y="2349500"/>
          <p14:tracePt t="18433" x="431800" y="2157413"/>
          <p14:tracePt t="18440" x="384175" y="2085975"/>
          <p14:tracePt t="18448" x="360363" y="2038350"/>
          <p14:tracePt t="18456" x="336550" y="1917700"/>
          <p14:tracePt t="18464" x="336550" y="1870075"/>
          <p14:tracePt t="18472" x="336550" y="1798638"/>
          <p14:tracePt t="18480" x="336550" y="1727200"/>
          <p14:tracePt t="18487" x="336550" y="1654175"/>
          <p14:tracePt t="18496" x="336550" y="1606550"/>
          <p14:tracePt t="18504" x="336550" y="1511300"/>
          <p14:tracePt t="18512" x="336550" y="1487488"/>
          <p14:tracePt t="18520" x="336550" y="1438275"/>
          <p14:tracePt t="18528" x="360363" y="1390650"/>
          <p14:tracePt t="18537" x="384175" y="1246188"/>
          <p14:tracePt t="18544" x="407988" y="1198563"/>
          <p14:tracePt t="18555" x="407988" y="1174750"/>
          <p14:tracePt t="18560" x="479425" y="1079500"/>
          <p14:tracePt t="18570" x="503238" y="1031875"/>
          <p14:tracePt t="18576" x="552450" y="1006475"/>
          <p14:tracePt t="18587" x="600075" y="887413"/>
          <p14:tracePt t="18592" x="647700" y="839788"/>
          <p14:tracePt t="18603" x="671513" y="790575"/>
          <p14:tracePt t="18608" x="720725" y="742950"/>
          <p14:tracePt t="18616" x="792163" y="647700"/>
          <p14:tracePt t="18624" x="839788" y="600075"/>
          <p14:tracePt t="18632" x="863600" y="550863"/>
          <p14:tracePt t="18640" x="936625" y="479425"/>
          <p14:tracePt t="18648" x="960438" y="455613"/>
          <p14:tracePt t="18656" x="984250" y="431800"/>
          <p14:tracePt t="18664" x="1079500" y="384175"/>
          <p14:tracePt t="18672" x="1103313" y="334963"/>
          <p14:tracePt t="18680" x="1128713" y="334963"/>
          <p14:tracePt t="18687" x="1152525" y="311150"/>
          <p14:tracePt t="18697" x="1200150" y="287338"/>
          <p14:tracePt t="18704" x="1223963" y="287338"/>
          <p14:tracePt t="18712" x="1247775" y="287338"/>
          <p14:tracePt t="18721" x="1271588" y="263525"/>
          <p14:tracePt t="18728" x="1295400" y="263525"/>
          <p14:tracePt t="18738" x="1319213" y="263525"/>
          <p14:tracePt t="18745" x="1392238" y="239713"/>
          <p14:tracePt t="18755" x="1416050" y="215900"/>
          <p14:tracePt t="18760" x="1487488" y="215900"/>
          <p14:tracePt t="18772" x="1536700" y="215900"/>
          <p14:tracePt t="18776" x="1679575" y="215900"/>
          <p14:tracePt t="18788" x="1752600" y="215900"/>
          <p14:tracePt t="18792" x="1824038" y="215900"/>
          <p14:tracePt t="18805" x="1992313" y="215900"/>
          <p14:tracePt t="18808" x="2063750" y="239713"/>
          <p14:tracePt t="18819" x="2111375" y="263525"/>
          <p14:tracePt t="18826" x="2184400" y="287338"/>
          <p14:tracePt t="18835" x="2255838" y="311150"/>
          <p14:tracePt t="18850" x="2279650" y="311150"/>
          <p14:tracePt t="18856" x="2279650" y="334963"/>
          <p14:tracePt t="18874" x="2303463" y="334963"/>
          <p14:tracePt t="18888" x="2327275" y="360363"/>
          <p14:tracePt t="18896" x="2327275" y="384175"/>
          <p14:tracePt t="18905" x="2352675" y="431800"/>
          <p14:tracePt t="18913" x="2376488" y="455613"/>
          <p14:tracePt t="18922" x="2424113" y="527050"/>
          <p14:tracePt t="18929" x="2471738" y="671513"/>
          <p14:tracePt t="18939" x="2519363" y="742950"/>
          <p14:tracePt t="18945" x="2544763" y="839788"/>
          <p14:tracePt t="18954" x="2568575" y="887413"/>
          <p14:tracePt t="18960" x="2592388" y="982663"/>
          <p14:tracePt t="18971" x="2616200" y="1055688"/>
          <p14:tracePt t="18977" x="2663825" y="1246188"/>
          <p14:tracePt t="18989" x="2687638" y="1366838"/>
          <p14:tracePt t="18993" x="2687638" y="1462088"/>
          <p14:tracePt t="19003" x="2687638" y="1535113"/>
          <p14:tracePt t="19008" x="2687638" y="1630363"/>
          <p14:tracePt t="19019" x="2687638" y="1822450"/>
          <p14:tracePt t="19024" x="2687638" y="1917700"/>
          <p14:tracePt t="19035" x="2687638" y="1990725"/>
          <p14:tracePt t="19042" x="2687638" y="2062163"/>
          <p14:tracePt t="19048" x="2687638" y="2133600"/>
          <p14:tracePt t="19055" x="2687638" y="2206625"/>
          <p14:tracePt t="19064" x="2687638" y="2325688"/>
          <p14:tracePt t="19073" x="2687638" y="2373313"/>
          <p14:tracePt t="19080" x="2687638" y="2422525"/>
          <p14:tracePt t="19090" x="2687638" y="2493963"/>
          <p14:tracePt t="19096" x="2687638" y="2541588"/>
          <p14:tracePt t="19105" x="2640013" y="2638425"/>
          <p14:tracePt t="19112" x="2640013" y="2662238"/>
          <p14:tracePt t="19123" x="2616200" y="2709863"/>
          <p14:tracePt t="19128" x="2592388" y="2733675"/>
          <p14:tracePt t="19138" x="2592388" y="2757488"/>
          <p14:tracePt t="19144" x="2544763" y="2805113"/>
          <p14:tracePt t="19160" x="2519363" y="2828925"/>
          <p14:tracePt t="19170" x="2495550" y="2852738"/>
          <p14:tracePt t="19176" x="2471738" y="2878138"/>
          <p14:tracePt t="19189" x="2447925" y="2901950"/>
          <p14:tracePt t="19193" x="2400300" y="2949575"/>
          <p14:tracePt t="19204" x="2352675" y="2997200"/>
          <p14:tracePt t="19209" x="2327275" y="3021013"/>
          <p14:tracePt t="19219" x="2279650" y="3044825"/>
          <p14:tracePt t="19224" x="2232025" y="3094038"/>
          <p14:tracePt t="19234" x="2184400" y="3117850"/>
          <p14:tracePt t="19241" x="2063750" y="3165475"/>
          <p14:tracePt t="19248" x="1992313" y="3189288"/>
          <p14:tracePt t="19257" x="1944688" y="3213100"/>
          <p14:tracePt t="19264" x="1895475" y="3213100"/>
          <p14:tracePt t="19272" x="1871663" y="3213100"/>
          <p14:tracePt t="19281" x="1752600" y="3236913"/>
          <p14:tracePt t="19289" x="1703388" y="3236913"/>
          <p14:tracePt t="19296" x="1655763" y="3236913"/>
          <p14:tracePt t="19306" x="1631950" y="3236913"/>
          <p14:tracePt t="19312" x="1584325" y="3236913"/>
          <p14:tracePt t="19323" x="1463675" y="3236913"/>
          <p14:tracePt t="19339" x="1344613" y="3236913"/>
          <p14:tracePt t="19344" x="1319213" y="3213100"/>
          <p14:tracePt t="19355" x="1271588" y="3189288"/>
          <p14:tracePt t="19360" x="1223963" y="3165475"/>
          <p14:tracePt t="19370" x="1103313" y="3117850"/>
          <p14:tracePt t="19376" x="1079500" y="3094038"/>
          <p14:tracePt t="19389" x="1055688" y="3044825"/>
          <p14:tracePt t="19392" x="1031875" y="2997200"/>
          <p14:tracePt t="19405" x="984250" y="2949575"/>
          <p14:tracePt t="19408" x="887413" y="2852738"/>
          <p14:tracePt t="19418" x="839788" y="2781300"/>
          <p14:tracePt t="19424" x="815975" y="2733675"/>
          <p14:tracePt t="19433" x="792163" y="2686050"/>
          <p14:tracePt t="19441" x="768350" y="2638425"/>
          <p14:tracePt t="19448" x="695325" y="2493963"/>
          <p14:tracePt t="19455" x="647700" y="2446338"/>
          <p14:tracePt t="19464" x="647700" y="2397125"/>
          <p14:tracePt t="19472" x="623888" y="2325688"/>
          <p14:tracePt t="19480" x="600075" y="2254250"/>
          <p14:tracePt t="19489" x="576263" y="2157413"/>
          <p14:tracePt t="19496" x="528638" y="1917700"/>
          <p14:tracePt t="19506" x="528638" y="1774825"/>
          <p14:tracePt t="19512" x="503238" y="1701800"/>
          <p14:tracePt t="19521" x="503238" y="1630363"/>
          <p14:tracePt t="19528" x="503238" y="1511300"/>
          <p14:tracePt t="19540" x="503238" y="1462088"/>
          <p14:tracePt t="19544" x="503238" y="1414463"/>
          <p14:tracePt t="19557" x="503238" y="1366838"/>
          <p14:tracePt t="19560" x="503238" y="1271588"/>
          <p14:tracePt t="19572" x="503238" y="1222375"/>
          <p14:tracePt t="19576" x="528638" y="1198563"/>
          <p14:tracePt t="19589" x="576263" y="1079500"/>
          <p14:tracePt t="19592" x="600075" y="1031875"/>
          <p14:tracePt t="19602" x="647700" y="1006475"/>
          <p14:tracePt t="19608" x="647700" y="958850"/>
          <p14:tracePt t="19617" x="695325" y="911225"/>
          <p14:tracePt t="19624" x="744538" y="839788"/>
          <p14:tracePt t="19632" x="768350" y="790575"/>
          <p14:tracePt t="19640" x="792163" y="742950"/>
          <p14:tracePt t="19648" x="863600" y="695325"/>
          <p14:tracePt t="19657" x="887413" y="671513"/>
          <p14:tracePt t="19664" x="936625" y="647700"/>
          <p14:tracePt t="19673" x="984250" y="623888"/>
          <p14:tracePt t="19680" x="1103313" y="576263"/>
          <p14:tracePt t="19688" x="1176338" y="576263"/>
          <p14:tracePt t="19696" x="1223963" y="550863"/>
          <p14:tracePt t="19705" x="1271588" y="527050"/>
          <p14:tracePt t="19712" x="1439863" y="479425"/>
          <p14:tracePt t="19721" x="1487488" y="479425"/>
          <p14:tracePt t="19728" x="1560513" y="479425"/>
          <p14:tracePt t="19737" x="1608138" y="479425"/>
          <p14:tracePt t="19745" x="1776413" y="479425"/>
          <p14:tracePt t="19759" x="1847850" y="479425"/>
          <p14:tracePt t="19761" x="1919288" y="503238"/>
          <p14:tracePt t="19774" x="1992313" y="527050"/>
          <p14:tracePt t="19776" x="2136775" y="550863"/>
          <p14:tracePt t="19791" x="2184400" y="550863"/>
          <p14:tracePt t="19794" x="2208213" y="576263"/>
          <p14:tracePt t="19805" x="2255838" y="600075"/>
          <p14:tracePt t="19808" x="2327275" y="623888"/>
          <p14:tracePt t="19818" x="2352675" y="623888"/>
          <p14:tracePt t="19824" x="2376488" y="623888"/>
          <p14:tracePt t="19834" x="2424113" y="647700"/>
          <p14:tracePt t="19857" x="2447925" y="647700"/>
          <p14:tracePt t="19865" x="2471738" y="695325"/>
          <p14:tracePt t="19872" x="2495550" y="719138"/>
          <p14:tracePt t="19881" x="2519363" y="742950"/>
          <p14:tracePt t="19889" x="2544763" y="790575"/>
          <p14:tracePt t="19897" x="2568575" y="839788"/>
          <p14:tracePt t="19906" x="2616200" y="958850"/>
          <p14:tracePt t="19913" x="2640013" y="1031875"/>
          <p14:tracePt t="19923" x="2663825" y="1079500"/>
          <p14:tracePt t="19929" x="2687638" y="1103313"/>
          <p14:tracePt t="19940" x="2687638" y="1150938"/>
          <p14:tracePt t="19944" x="2711450" y="1222375"/>
          <p14:tracePt t="19956" x="2735263" y="1271588"/>
          <p14:tracePt t="19961" x="2735263" y="1319213"/>
          <p14:tracePt t="19971" x="2735263" y="1366838"/>
          <p14:tracePt t="19976" x="2760663" y="1511300"/>
          <p14:tracePt t="19990" x="2760663" y="1558925"/>
          <p14:tracePt t="19993" x="2760663" y="1630363"/>
          <p14:tracePt t="20002" x="2760663" y="1701800"/>
          <p14:tracePt t="20008" x="2760663" y="1870075"/>
          <p14:tracePt t="20016" x="2760663" y="1941513"/>
          <p14:tracePt t="20024" x="2735263" y="2014538"/>
          <p14:tracePt t="20032" x="2735263" y="2085975"/>
          <p14:tracePt t="20040" x="2711450" y="2133600"/>
          <p14:tracePt t="20048" x="2663825" y="2278063"/>
          <p14:tracePt t="20056" x="2663825" y="2349500"/>
          <p14:tracePt t="20064" x="2640013" y="2397125"/>
          <p14:tracePt t="20073" x="2592388" y="2446338"/>
          <p14:tracePt t="20080" x="2592388" y="2517775"/>
          <p14:tracePt t="20090" x="2519363" y="2686050"/>
          <p14:tracePt t="20096" x="2471738" y="2781300"/>
          <p14:tracePt t="20104" x="2424113" y="2852738"/>
          <p14:tracePt t="20112" x="2424113" y="2901950"/>
          <p14:tracePt t="20121" x="2352675" y="3021013"/>
          <p14:tracePt t="20128" x="2303463" y="3094038"/>
          <p14:tracePt t="20140" x="2279650" y="3117850"/>
          <p14:tracePt t="20144" x="2255838" y="3141663"/>
          <p14:tracePt t="20155" x="2136775" y="3189288"/>
          <p14:tracePt t="20160" x="2111375" y="3189288"/>
          <p14:tracePt t="20171" x="2063750" y="3213100"/>
          <p14:tracePt t="20176" x="2016125" y="3236913"/>
          <p14:tracePt t="20189" x="1968500" y="3236913"/>
          <p14:tracePt t="20191" x="1847850" y="3236913"/>
          <p14:tracePt t="20202" x="1800225" y="3236913"/>
          <p14:tracePt t="20208" x="1728788" y="3236913"/>
          <p14:tracePt t="20217" x="1655763" y="3236913"/>
          <p14:tracePt t="20224" x="1584325" y="3236913"/>
          <p14:tracePt t="20232" x="1416050" y="3236913"/>
          <p14:tracePt t="20240" x="1344613" y="3236913"/>
          <p14:tracePt t="20248" x="1271588" y="3236913"/>
          <p14:tracePt t="20256" x="1223963" y="3236913"/>
          <p14:tracePt t="20264" x="1128713" y="3213100"/>
          <p14:tracePt t="20272" x="1079500" y="3213100"/>
          <p14:tracePt t="20280" x="1055688" y="3213100"/>
          <p14:tracePt t="20289" x="1031875" y="3213100"/>
          <p14:tracePt t="20296" x="984250" y="3213100"/>
          <p14:tracePt t="20305" x="936625" y="3213100"/>
          <p14:tracePt t="20324" x="911225" y="3213100"/>
          <p14:tracePt t="20339" x="911225" y="3189288"/>
          <p14:tracePt t="20354" x="887413" y="3189288"/>
          <p14:tracePt t="20372" x="863600" y="3189288"/>
          <p14:tracePt t="20819" x="887413" y="3189288"/>
          <p14:tracePt t="20825" x="936625" y="3189288"/>
          <p14:tracePt t="20830" x="1031875" y="3189288"/>
          <p14:tracePt t="20834" x="1128713" y="3189288"/>
          <p14:tracePt t="20841" x="1223963" y="3213100"/>
          <p14:tracePt t="20848" x="1319213" y="3213100"/>
          <p14:tracePt t="20857" x="1487488" y="3236913"/>
          <p14:tracePt t="20865" x="1631950" y="3260725"/>
          <p14:tracePt t="20874" x="1824038" y="3284538"/>
          <p14:tracePt t="20880" x="2016125" y="3308350"/>
          <p14:tracePt t="20889" x="2255838" y="3333750"/>
          <p14:tracePt t="20896" x="2471738" y="3357563"/>
          <p14:tracePt t="20905" x="2735263" y="3357563"/>
          <p14:tracePt t="20912" x="2952750" y="3405188"/>
          <p14:tracePt t="20924" x="3168650" y="3405188"/>
          <p14:tracePt t="20928" x="3455988" y="3429000"/>
          <p14:tracePt t="20940" x="3624263" y="3452813"/>
          <p14:tracePt t="20944" x="3792538" y="3476625"/>
          <p14:tracePt t="20957" x="3935413" y="3476625"/>
          <p14:tracePt t="20960" x="4056063" y="3476625"/>
          <p14:tracePt t="20973" x="4200525" y="3476625"/>
          <p14:tracePt t="20976" x="4295775" y="3476625"/>
          <p14:tracePt t="20989" x="4367213" y="3476625"/>
          <p14:tracePt t="20992" x="4416425" y="3476625"/>
          <p14:tracePt t="21004" x="4464050" y="3476625"/>
          <p14:tracePt t="21009" x="4511675" y="3476625"/>
          <p14:tracePt t="21018" x="4584700" y="3452813"/>
          <p14:tracePt t="21026" x="4632325" y="3429000"/>
          <p14:tracePt t="21032" x="4679950" y="3405188"/>
          <p14:tracePt t="21041" x="4727575" y="3381375"/>
          <p14:tracePt t="21048" x="4776788" y="3381375"/>
          <p14:tracePt t="21057" x="4848225" y="3357563"/>
          <p14:tracePt t="21065" x="4919663" y="3333750"/>
          <p14:tracePt t="21074" x="4992688" y="3308350"/>
          <p14:tracePt t="21081" x="5016500" y="3284538"/>
          <p14:tracePt t="21090" x="5064125" y="3260725"/>
          <p14:tracePt t="21097" x="5135563" y="3236913"/>
          <p14:tracePt t="21107" x="5184775" y="3236913"/>
          <p14:tracePt t="21112" x="5256213" y="3189288"/>
          <p14:tracePt t="21121" x="5327650" y="3189288"/>
          <p14:tracePt t="21127" x="5400675" y="3165475"/>
          <p14:tracePt t="21138" x="5472113" y="3165475"/>
          <p14:tracePt t="21144" x="5543550" y="3165475"/>
          <p14:tracePt t="21154" x="5640388" y="3165475"/>
          <p14:tracePt t="21160" x="5688013" y="3141663"/>
          <p14:tracePt t="21172" x="5735638" y="3141663"/>
          <p14:tracePt t="21176" x="5783263" y="3141663"/>
          <p14:tracePt t="21189" x="5808663" y="3141663"/>
          <p14:tracePt t="21192" x="5832475" y="3141663"/>
          <p14:tracePt t="21203" x="5856288" y="3141663"/>
          <p14:tracePt t="21209" x="5880100" y="3141663"/>
          <p14:tracePt t="21216" x="5927725" y="3141663"/>
          <p14:tracePt t="21224" x="5975350" y="3141663"/>
          <p14:tracePt t="21233" x="6048375" y="3141663"/>
          <p14:tracePt t="21240" x="6096000" y="3141663"/>
          <p14:tracePt t="21248" x="6167438" y="3141663"/>
          <p14:tracePt t="21256" x="6191250" y="3141663"/>
          <p14:tracePt t="21264" x="6216650" y="3141663"/>
          <p14:tracePt t="21273" x="6240463" y="3165475"/>
          <p14:tracePt t="21360" x="6264275" y="3165475"/>
          <p14:tracePt t="21371" x="6288088" y="3165475"/>
          <p14:tracePt t="21408" x="6311900" y="3165475"/>
          <p14:tracePt t="22138" x="6335713" y="3165475"/>
          <p14:tracePt t="22402" x="6383338" y="3165475"/>
          <p14:tracePt t="22521" x="6383338" y="3213100"/>
          <p14:tracePt t="22555" x="6383338" y="3236913"/>
          <p14:tracePt t="22607" x="6359525" y="3236913"/>
          <p14:tracePt t="22616" x="6335713" y="3236913"/>
          <p14:tracePt t="22623" x="6311900" y="3260725"/>
          <p14:tracePt t="22632" x="6288088" y="3260725"/>
          <p14:tracePt t="22639" x="6240463" y="3260725"/>
          <p14:tracePt t="22648" x="6191250" y="3260725"/>
          <p14:tracePt t="22656" x="6119813" y="3284538"/>
          <p14:tracePt t="22664" x="6048375" y="3284538"/>
          <p14:tracePt t="22673" x="5951538" y="3284538"/>
          <p14:tracePt t="22680" x="5832475" y="3284538"/>
          <p14:tracePt t="22688" x="5711825" y="3284538"/>
          <p14:tracePt t="22696" x="5640388" y="3284538"/>
          <p14:tracePt t="22707" x="5567363" y="3284538"/>
          <p14:tracePt t="22712" x="5495925" y="3284538"/>
          <p14:tracePt t="22724" x="5424488" y="3284538"/>
          <p14:tracePt t="22728" x="5375275" y="3284538"/>
          <p14:tracePt t="22741" x="5327650" y="3260725"/>
          <p14:tracePt t="22744" x="5256213" y="3260725"/>
          <p14:tracePt t="22756" x="5208588" y="3260725"/>
          <p14:tracePt t="22761" x="5159375" y="3260725"/>
          <p14:tracePt t="22772" x="5111750" y="3260725"/>
          <p14:tracePt t="22776" x="5064125" y="3260725"/>
          <p14:tracePt t="22787" x="4919663" y="3236913"/>
          <p14:tracePt t="22793" x="4848225" y="3236913"/>
          <p14:tracePt t="22800" x="4751388" y="3189288"/>
          <p14:tracePt t="22808" x="4703763" y="3165475"/>
          <p14:tracePt t="22816" x="4656138" y="3141663"/>
          <p14:tracePt t="22824" x="4608513" y="3141663"/>
          <p14:tracePt t="22831" x="4559300" y="3117850"/>
          <p14:tracePt t="22840" x="4487863" y="3094038"/>
          <p14:tracePt t="22848" x="4440238" y="3068638"/>
          <p14:tracePt t="22858" x="4392613" y="3068638"/>
          <p14:tracePt t="22864" x="4343400" y="3044825"/>
          <p14:tracePt t="22875" x="4295775" y="3021013"/>
          <p14:tracePt t="22880" x="4248150" y="3021013"/>
          <p14:tracePt t="22890" x="4200525" y="3021013"/>
          <p14:tracePt t="22896" x="4176713" y="2973388"/>
          <p14:tracePt t="22907" x="4127500" y="2949575"/>
          <p14:tracePt t="22913" x="4103688" y="2949575"/>
          <p14:tracePt t="22924" x="4032250" y="2878138"/>
          <p14:tracePt t="22928" x="3984625" y="2878138"/>
          <p14:tracePt t="22940" x="3959225" y="2852738"/>
          <p14:tracePt t="22944" x="3911600" y="2828925"/>
          <p14:tracePt t="22957" x="3863975" y="2828925"/>
          <p14:tracePt t="22960" x="3816350" y="2805113"/>
          <p14:tracePt t="22973" x="3768725" y="2757488"/>
          <p14:tracePt t="22976" x="3719513" y="2757488"/>
          <p14:tracePt t="22986" x="3671888" y="2733675"/>
          <p14:tracePt t="22992" x="3648075" y="2709863"/>
          <p14:tracePt t="23002" x="3600450" y="2686050"/>
          <p14:tracePt t="23009" x="3551238" y="2662238"/>
          <p14:tracePt t="23016" x="3527425" y="2638425"/>
          <p14:tracePt t="23024" x="3503613" y="2638425"/>
          <p14:tracePt t="23032" x="3455988" y="2589213"/>
          <p14:tracePt t="23048" x="3408363" y="2541588"/>
          <p14:tracePt t="23058" x="3384550" y="2517775"/>
          <p14:tracePt t="23064" x="3360738" y="2470150"/>
          <p14:tracePt t="23073" x="3335338" y="2446338"/>
          <p14:tracePt t="23080" x="3311525" y="2397125"/>
          <p14:tracePt t="23090" x="3263900" y="2325688"/>
          <p14:tracePt t="23096" x="3240088" y="2254250"/>
          <p14:tracePt t="23107" x="3192463" y="2182813"/>
          <p14:tracePt t="23112" x="3143250" y="2109788"/>
          <p14:tracePt t="23122" x="3119438" y="2014538"/>
          <p14:tracePt t="23128" x="3095625" y="1941513"/>
          <p14:tracePt t="23141" x="3048000" y="1846263"/>
          <p14:tracePt t="23144" x="3000375" y="1751013"/>
          <p14:tracePt t="23157" x="3000375" y="1677988"/>
          <p14:tracePt t="23160" x="2952750" y="1630363"/>
          <p14:tracePt t="23175" x="2952750" y="1462088"/>
          <p14:tracePt t="23178" x="2952750" y="1390650"/>
          <p14:tracePt t="23185" x="2952750" y="1295400"/>
          <p14:tracePt t="23192" x="2952750" y="1246188"/>
          <p14:tracePt t="23200" x="2952750" y="1150938"/>
          <p14:tracePt t="23208" x="2952750" y="1103313"/>
          <p14:tracePt t="23216" x="2976563" y="982663"/>
          <p14:tracePt t="23225" x="3000375" y="911225"/>
          <p14:tracePt t="23232" x="3024188" y="839788"/>
          <p14:tracePt t="23240" x="3071813" y="766763"/>
          <p14:tracePt t="23248" x="3095625" y="671513"/>
          <p14:tracePt t="23256" x="3168650" y="600075"/>
          <p14:tracePt t="23263" x="3216275" y="527050"/>
          <p14:tracePt t="23272" x="3287713" y="455613"/>
          <p14:tracePt t="23280" x="3335338" y="407988"/>
          <p14:tracePt t="23290" x="3384550" y="360363"/>
          <p14:tracePt t="23296" x="3551238" y="215900"/>
          <p14:tracePt t="23308" x="3624263" y="215900"/>
          <p14:tracePt t="23312" x="3671888" y="168275"/>
          <p14:tracePt t="23325" x="3743325" y="144463"/>
          <p14:tracePt t="23328" x="3816350" y="144463"/>
          <p14:tracePt t="23343" x="3887788" y="144463"/>
          <p14:tracePt t="23344" x="3984625" y="120650"/>
          <p14:tracePt t="23357" x="4079875" y="120650"/>
          <p14:tracePt t="23360" x="4200525" y="95250"/>
          <p14:tracePt t="23369" x="4271963" y="71438"/>
          <p14:tracePt t="23375" x="4392613" y="71438"/>
          <p14:tracePt t="23386" x="4535488" y="71438"/>
          <p14:tracePt t="23392" x="4848225" y="71438"/>
          <p14:tracePt t="23402" x="4967288" y="71438"/>
          <p14:tracePt t="23408" x="5111750" y="71438"/>
          <p14:tracePt t="23416" x="5351463" y="71438"/>
          <p14:tracePt t="23424" x="5448300" y="95250"/>
          <p14:tracePt t="23433" x="5640388" y="144463"/>
          <p14:tracePt t="23440" x="5688013" y="168275"/>
          <p14:tracePt t="23449" x="5735638" y="192088"/>
          <p14:tracePt t="23458" x="5880100" y="239713"/>
          <p14:tracePt t="23464" x="5903913" y="263525"/>
          <p14:tracePt t="23474" x="5975350" y="287338"/>
          <p14:tracePt t="23480" x="6000750" y="311150"/>
          <p14:tracePt t="23490" x="6048375" y="360363"/>
          <p14:tracePt t="23511" x="6119813" y="431800"/>
          <p14:tracePt t="23513" x="6167438" y="503238"/>
          <p14:tracePt t="23526" x="6191250" y="550863"/>
          <p14:tracePt t="23528" x="6288088" y="671513"/>
          <p14:tracePt t="23541" x="6311900" y="719138"/>
          <p14:tracePt t="23544" x="6383338" y="815975"/>
          <p14:tracePt t="23558" x="6408738" y="863600"/>
          <p14:tracePt t="23561" x="6480175" y="982663"/>
          <p14:tracePt t="23574" x="6480175" y="1006475"/>
          <p14:tracePt t="23577" x="6527800" y="1055688"/>
          <p14:tracePt t="23586" x="6575425" y="1198563"/>
          <p14:tracePt t="23593" x="6599238" y="1246188"/>
          <p14:tracePt t="23602" x="6648450" y="1366838"/>
          <p14:tracePt t="23609" x="6672263" y="1414463"/>
          <p14:tracePt t="23616" x="6719888" y="1582738"/>
          <p14:tracePt t="23625" x="6743700" y="1630363"/>
          <p14:tracePt t="23640" x="6767513" y="1798638"/>
          <p14:tracePt t="23647" x="6767513" y="1846263"/>
          <p14:tracePt t="23656" x="6767513" y="1941513"/>
          <p14:tracePt t="23664" x="6767513" y="2014538"/>
          <p14:tracePt t="23673" x="6767513" y="2109788"/>
          <p14:tracePt t="23680" x="6767513" y="2157413"/>
          <p14:tracePt t="23690" x="6767513" y="2278063"/>
          <p14:tracePt t="23696" x="6743700" y="2325688"/>
          <p14:tracePt t="23706" x="6719888" y="2397125"/>
          <p14:tracePt t="23712" x="6696075" y="2446338"/>
          <p14:tracePt t="23724" x="6672263" y="2470150"/>
          <p14:tracePt t="23727" x="6624638" y="2541588"/>
          <p14:tracePt t="23741" x="6599238" y="2589213"/>
          <p14:tracePt t="23746" x="6551613" y="2662238"/>
          <p14:tracePt t="23757" x="6527800" y="2686050"/>
          <p14:tracePt t="23760" x="6503988" y="2709863"/>
          <p14:tracePt t="23769" x="6480175" y="2733675"/>
          <p14:tracePt t="23776" x="6456363" y="2757488"/>
          <p14:tracePt t="23785" x="6432550" y="2781300"/>
          <p14:tracePt t="23792" x="6432550" y="2805113"/>
          <p14:tracePt t="23800" x="6383338" y="2805113"/>
          <p14:tracePt t="23808" x="6383338" y="2828925"/>
          <p14:tracePt t="23817" x="6359525" y="2828925"/>
          <p14:tracePt t="23824" x="6335713" y="2878138"/>
          <p14:tracePt t="23832" x="6311900" y="2878138"/>
          <p14:tracePt t="23841" x="6240463" y="2925763"/>
          <p14:tracePt t="23848" x="6216650" y="2949575"/>
          <p14:tracePt t="23857" x="6191250" y="2973388"/>
          <p14:tracePt t="23864" x="6119813" y="2997200"/>
          <p14:tracePt t="23875" x="6072188" y="2997200"/>
          <p14:tracePt t="23880" x="6048375" y="3021013"/>
          <p14:tracePt t="23890" x="5951538" y="3044825"/>
          <p14:tracePt t="23896" x="5880100" y="3068638"/>
          <p14:tracePt t="23906" x="5783263" y="3094038"/>
          <p14:tracePt t="23912" x="5735638" y="3117850"/>
          <p14:tracePt t="23924" x="5688013" y="3141663"/>
          <p14:tracePt t="23928" x="5592763" y="3165475"/>
          <p14:tracePt t="23941" x="5543550" y="3165475"/>
          <p14:tracePt t="23944" x="5400675" y="3165475"/>
          <p14:tracePt t="23957" x="5351463" y="3165475"/>
          <p14:tracePt t="23960" x="5303838" y="3189288"/>
          <p14:tracePt t="23971" x="5184775" y="3189288"/>
          <p14:tracePt t="23976" x="5135563" y="3189288"/>
          <p14:tracePt t="23986" x="4992688" y="3189288"/>
          <p14:tracePt t="23992" x="4943475" y="3189288"/>
          <p14:tracePt t="24000" x="4872038" y="3189288"/>
          <p14:tracePt t="24008" x="4727575" y="3117850"/>
          <p14:tracePt t="24016" x="4656138" y="3094038"/>
          <p14:tracePt t="24024" x="4584700" y="3068638"/>
          <p14:tracePt t="24032" x="4487863" y="3044825"/>
          <p14:tracePt t="24041" x="4440238" y="3021013"/>
          <p14:tracePt t="24048" x="4367213" y="2973388"/>
          <p14:tracePt t="24056" x="4319588" y="2949575"/>
          <p14:tracePt t="24064" x="4271963" y="2925763"/>
          <p14:tracePt t="24075" x="4176713" y="2901950"/>
          <p14:tracePt t="24081" x="4127500" y="2878138"/>
          <p14:tracePt t="24091" x="4032250" y="2852738"/>
          <p14:tracePt t="24096" x="3984625" y="2828925"/>
          <p14:tracePt t="24105" x="3959225" y="2828925"/>
          <p14:tracePt t="24112" x="3911600" y="2828925"/>
          <p14:tracePt t="24122" x="3887788" y="2828925"/>
          <p14:tracePt t="24128" x="3863975" y="2828925"/>
          <p14:tracePt t="24141" x="3840163" y="2828925"/>
          <p14:tracePt t="24144" x="3840163" y="2805113"/>
          <p14:tracePt t="24169" x="3816350" y="2805113"/>
          <p14:tracePt t="24617" x="3840163" y="2805113"/>
          <p14:tracePt t="24625" x="3863975" y="2805113"/>
          <p14:tracePt t="24644" x="3887788" y="2805113"/>
          <p14:tracePt t="24656" x="3911600" y="2805113"/>
          <p14:tracePt t="24681" x="3935413" y="2805113"/>
          <p14:tracePt t="24770" x="3959225" y="2805113"/>
          <p14:tracePt t="24793" x="3984625" y="2805113"/>
          <p14:tracePt t="24817" x="4008438" y="2805113"/>
          <p14:tracePt t="24833" x="4056063" y="2805113"/>
          <p14:tracePt t="24851" x="4103688" y="2805113"/>
          <p14:tracePt t="24856" x="4127500" y="2805113"/>
          <p14:tracePt t="24864" x="4200525" y="2805113"/>
          <p14:tracePt t="24880" x="4224338" y="2805113"/>
          <p14:tracePt t="24888" x="4295775" y="2805113"/>
          <p14:tracePt t="24896" x="4343400" y="2805113"/>
          <p14:tracePt t="24906" x="4416425" y="2805113"/>
          <p14:tracePt t="24912" x="4487863" y="2805113"/>
          <p14:tracePt t="24923" x="4559300" y="2805113"/>
          <p14:tracePt t="24928" x="4751388" y="2805113"/>
          <p14:tracePt t="24939" x="4919663" y="2805113"/>
          <p14:tracePt t="24944" x="5087938" y="2828925"/>
          <p14:tracePt t="24957" x="5184775" y="2828925"/>
          <p14:tracePt t="24960" x="5327650" y="2828925"/>
          <p14:tracePt t="24970" x="5832475" y="2828925"/>
          <p14:tracePt t="24976" x="5975350" y="2828925"/>
          <p14:tracePt t="24985" x="6527800" y="2828925"/>
          <p14:tracePt t="24992" x="6743700" y="2828925"/>
          <p14:tracePt t="25001" x="7224713" y="2878138"/>
          <p14:tracePt t="25009" x="7751763" y="2878138"/>
          <p14:tracePt t="25016" x="8232775" y="2901950"/>
          <p14:tracePt t="25024" x="8520113" y="2901950"/>
          <p14:tracePt t="25032" x="8807450" y="2925763"/>
          <p14:tracePt t="25040" x="9023350" y="2925763"/>
          <p14:tracePt t="25048" x="9264650" y="2925763"/>
          <p14:tracePt t="25058" x="9551988" y="2949575"/>
          <p14:tracePt t="25065" x="9720263" y="2973388"/>
          <p14:tracePt t="25076" x="9839325" y="2997200"/>
          <p14:tracePt t="25080" x="9983788" y="3021013"/>
          <p14:tracePt t="25093" x="10104438" y="3044825"/>
          <p14:tracePt t="25096" x="10247313" y="3068638"/>
          <p14:tracePt t="25107" x="10367963" y="3068638"/>
          <p14:tracePt t="25112" x="10512425" y="3094038"/>
          <p14:tracePt t="25123" x="10631488" y="3094038"/>
          <p14:tracePt t="25128" x="10775950" y="3094038"/>
          <p14:tracePt t="25140" x="10872788" y="3094038"/>
          <p14:tracePt t="25144" x="10968038" y="3117850"/>
          <p14:tracePt t="25158" x="11039475" y="3117850"/>
          <p14:tracePt t="25160" x="11112500" y="3141663"/>
          <p14:tracePt t="25170" x="11136313" y="3141663"/>
          <p14:tracePt t="25176" x="11160125" y="3141663"/>
          <p14:tracePt t="25185" x="11183938" y="3141663"/>
          <p14:tracePt t="25302" x="11183938" y="3165475"/>
          <p14:tracePt t="25309" x="11207750" y="3165475"/>
          <p14:tracePt t="25339" x="11231563" y="3213100"/>
          <p14:tracePt t="25344" x="11255375" y="3213100"/>
          <p14:tracePt t="25713" x="11255375" y="3236913"/>
          <p14:tracePt t="25722" x="11160125" y="3260725"/>
          <p14:tracePt t="25739" x="11136313" y="3260725"/>
          <p14:tracePt t="25746" x="11063288" y="3284538"/>
          <p14:tracePt t="25755" x="11015663" y="3308350"/>
          <p14:tracePt t="25760" x="10991850" y="3308350"/>
          <p14:tracePt t="25769" x="10944225" y="3308350"/>
          <p14:tracePt t="25776" x="10872788" y="3333750"/>
          <p14:tracePt t="25784" x="10823575" y="3333750"/>
          <p14:tracePt t="25793" x="10775950" y="3333750"/>
          <p14:tracePt t="25800" x="10752138" y="3357563"/>
          <p14:tracePt t="25808" x="10704513" y="3357563"/>
          <p14:tracePt t="25816" x="10680700" y="3357563"/>
          <p14:tracePt t="25825" x="10631488" y="3357563"/>
          <p14:tracePt t="25832" x="10583863" y="3357563"/>
          <p14:tracePt t="25842" x="10488613" y="3357563"/>
          <p14:tracePt t="25849" x="10439400" y="3357563"/>
          <p14:tracePt t="25857" x="10367963" y="3357563"/>
          <p14:tracePt t="25865" x="10272713" y="3357563"/>
          <p14:tracePt t="25876" x="10175875" y="3357563"/>
          <p14:tracePt t="25880" x="10080625" y="3357563"/>
          <p14:tracePt t="25891" x="9959975" y="3357563"/>
          <p14:tracePt t="25897" x="9864725" y="3357563"/>
          <p14:tracePt t="25909" x="9744075" y="3357563"/>
          <p14:tracePt t="25913" x="9599613" y="3357563"/>
          <p14:tracePt t="25925" x="9504363" y="3333750"/>
          <p14:tracePt t="25929" x="9336088" y="3308350"/>
          <p14:tracePt t="25943" x="9239250" y="3308350"/>
          <p14:tracePt t="25945" x="9096375" y="3284538"/>
          <p14:tracePt t="25955" x="9023350" y="3284538"/>
          <p14:tracePt t="25962" x="8928100" y="3260725"/>
          <p14:tracePt t="25970" x="8856663" y="3260725"/>
          <p14:tracePt t="25976" x="8783638" y="3236913"/>
          <p14:tracePt t="25984" x="8736013" y="3236913"/>
          <p14:tracePt t="25994" x="8688388" y="3236913"/>
          <p14:tracePt t="26000" x="8640763" y="3236913"/>
          <p14:tracePt t="26009" x="8591550" y="3236913"/>
          <p14:tracePt t="26026" x="8567738" y="3236913"/>
          <p14:tracePt t="26033" x="8567738" y="3213100"/>
          <p14:tracePt t="26042" x="8543925" y="3213100"/>
          <p14:tracePt t="26048" x="8520113" y="3189288"/>
          <p14:tracePt t="26065" x="8496300" y="3189288"/>
          <p14:tracePt t="26078" x="8423275" y="3141663"/>
          <p14:tracePt t="26081" x="8423275" y="3117850"/>
          <p14:tracePt t="26091" x="8351838" y="3068638"/>
          <p14:tracePt t="26096" x="8304213" y="3021013"/>
          <p14:tracePt t="26109" x="8280400" y="2997200"/>
          <p14:tracePt t="26112" x="8256588" y="2925763"/>
          <p14:tracePt t="26125" x="8232775" y="2925763"/>
          <p14:tracePt t="26128" x="8183563" y="2852738"/>
          <p14:tracePt t="26140" x="8135938" y="2781300"/>
          <p14:tracePt t="26144" x="8112125" y="2781300"/>
          <p14:tracePt t="26154" x="8088313" y="2709863"/>
          <p14:tracePt t="26160" x="8064500" y="2686050"/>
          <p14:tracePt t="26169" x="8040688" y="2662238"/>
          <p14:tracePt t="26176" x="8040688" y="2613025"/>
          <p14:tracePt t="26184" x="8015288" y="2565400"/>
          <p14:tracePt t="26192" x="7991475" y="2493963"/>
          <p14:tracePt t="26200" x="7967663" y="2422525"/>
          <p14:tracePt t="26209" x="7967663" y="2397125"/>
          <p14:tracePt t="26216" x="7943850" y="2301875"/>
          <p14:tracePt t="26226" x="7920038" y="2254250"/>
          <p14:tracePt t="26232" x="7896225" y="2133600"/>
          <p14:tracePt t="26243" x="7824788" y="1990725"/>
          <p14:tracePt t="26248" x="7799388" y="1941513"/>
          <p14:tracePt t="26259" x="7727950" y="1846263"/>
          <p14:tracePt t="26264" x="7727950" y="1822450"/>
          <p14:tracePt t="26275" x="7704138" y="1701800"/>
          <p14:tracePt t="26280" x="7704138" y="1606550"/>
          <p14:tracePt t="26295" x="7704138" y="1582738"/>
          <p14:tracePt t="26297" x="7704138" y="1462088"/>
          <p14:tracePt t="26308" x="7704138" y="1414463"/>
          <p14:tracePt t="26312" x="7704138" y="1295400"/>
          <p14:tracePt t="26326" x="7727950" y="1127125"/>
          <p14:tracePt t="26328" x="7727950" y="1103313"/>
          <p14:tracePt t="26340" x="7775575" y="1006475"/>
          <p14:tracePt t="26344" x="7824788" y="935038"/>
          <p14:tracePt t="26355" x="7848600" y="887413"/>
          <p14:tracePt t="26360" x="7920038" y="839788"/>
          <p14:tracePt t="26368" x="7943850" y="815975"/>
          <p14:tracePt t="26375" x="8040688" y="719138"/>
          <p14:tracePt t="26384" x="8112125" y="671513"/>
          <p14:tracePt t="26392" x="8159750" y="623888"/>
          <p14:tracePt t="26400" x="8304213" y="576263"/>
          <p14:tracePt t="26408" x="8351838" y="527050"/>
          <p14:tracePt t="26416" x="8520113" y="455613"/>
          <p14:tracePt t="26425" x="8759825" y="384175"/>
          <p14:tracePt t="26432" x="8831263" y="360363"/>
          <p14:tracePt t="26440" x="9023350" y="311150"/>
          <p14:tracePt t="26448" x="9239250" y="287338"/>
          <p14:tracePt t="26458" x="9288463" y="287338"/>
          <p14:tracePt t="26464" x="9407525" y="287338"/>
          <p14:tracePt t="26475" x="9480550" y="263525"/>
          <p14:tracePt t="26480" x="9528175" y="263525"/>
          <p14:tracePt t="26492" x="9599613" y="263525"/>
          <p14:tracePt t="26496" x="9672638" y="263525"/>
          <p14:tracePt t="26509" x="9696450" y="263525"/>
          <p14:tracePt t="26512" x="9791700" y="287338"/>
          <p14:tracePt t="26528" x="9936163" y="360363"/>
          <p14:tracePt t="26529" x="10031413" y="407988"/>
          <p14:tracePt t="26538" x="10199688" y="479425"/>
          <p14:tracePt t="26545" x="10367963" y="576263"/>
          <p14:tracePt t="26554" x="10439400" y="623888"/>
          <p14:tracePt t="26560" x="10607675" y="695325"/>
          <p14:tracePt t="26569" x="10752138" y="742950"/>
          <p14:tracePt t="26576" x="10799763" y="742950"/>
          <p14:tracePt t="26585" x="10944225" y="815975"/>
          <p14:tracePt t="26592" x="11088688" y="887413"/>
          <p14:tracePt t="26600" x="11112500" y="911225"/>
          <p14:tracePt t="26608" x="11160125" y="935038"/>
          <p14:tracePt t="26616" x="11231563" y="982663"/>
          <p14:tracePt t="26624" x="11255375" y="1055688"/>
          <p14:tracePt t="26641" x="11304588" y="1150938"/>
          <p14:tracePt t="26648" x="11352213" y="1222375"/>
          <p14:tracePt t="26657" x="11376025" y="1295400"/>
          <p14:tracePt t="26664" x="11399838" y="1366838"/>
          <p14:tracePt t="26674" x="11423650" y="1414463"/>
          <p14:tracePt t="26680" x="11447463" y="1511300"/>
          <p14:tracePt t="26690" x="11471275" y="1606550"/>
          <p14:tracePt t="26696" x="11471275" y="1727200"/>
          <p14:tracePt t="26706" x="11471275" y="1774825"/>
          <p14:tracePt t="26712" x="11471275" y="1917700"/>
          <p14:tracePt t="26724" x="11471275" y="2085975"/>
          <p14:tracePt t="26728" x="11471275" y="2133600"/>
          <p14:tracePt t="26738" x="11471275" y="2278063"/>
          <p14:tracePt t="26744" x="11471275" y="2446338"/>
          <p14:tracePt t="26754" x="11471275" y="2517775"/>
          <p14:tracePt t="26759" x="11471275" y="2662238"/>
          <p14:tracePt t="26770" x="11471275" y="2781300"/>
          <p14:tracePt t="26776" x="11471275" y="2852738"/>
          <p14:tracePt t="26784" x="11447463" y="2973388"/>
          <p14:tracePt t="26792" x="11376025" y="3068638"/>
          <p14:tracePt t="26800" x="11352213" y="3141663"/>
          <p14:tracePt t="26808" x="11304588" y="3213100"/>
          <p14:tracePt t="26816" x="11207750" y="3308350"/>
          <p14:tracePt t="26824" x="11183938" y="3357563"/>
          <p14:tracePt t="26832" x="11088688" y="3405188"/>
          <p14:tracePt t="26840" x="10944225" y="3476625"/>
          <p14:tracePt t="26848" x="10896600" y="3524250"/>
          <p14:tracePt t="26858" x="10775950" y="3573463"/>
          <p14:tracePt t="26864" x="10631488" y="3621088"/>
          <p14:tracePt t="26874" x="10583863" y="3644900"/>
          <p14:tracePt t="26880" x="10439400" y="3668713"/>
          <p14:tracePt t="26891" x="10296525" y="3668713"/>
          <p14:tracePt t="26896" x="10175875" y="3668713"/>
          <p14:tracePt t="26907" x="10128250" y="3668713"/>
          <p14:tracePt t="26912" x="10007600" y="3692525"/>
          <p14:tracePt t="26924" x="9912350" y="3692525"/>
          <p14:tracePt t="26928" x="9888538" y="3692525"/>
          <p14:tracePt t="26937" x="9839325" y="3692525"/>
          <p14:tracePt t="26944" x="9815513" y="3692525"/>
          <p14:tracePt t="26960" x="9791700" y="3692525"/>
          <p14:tracePt t="26976" x="9767888" y="3692525"/>
          <p14:tracePt t="26991" x="9696450" y="3692525"/>
          <p14:tracePt t="27000" x="9672638" y="3692525"/>
          <p14:tracePt t="27008" x="9623425" y="3692525"/>
          <p14:tracePt t="27016" x="9599613" y="3692525"/>
          <p14:tracePt t="27032" x="9551988" y="3692525"/>
          <p14:tracePt t="27040" x="9528175" y="3692525"/>
          <p14:tracePt t="27048" x="9504363" y="3692525"/>
          <p14:tracePt t="28981" x="9480550" y="3692525"/>
          <p14:tracePt t="28993" x="9431338" y="3692525"/>
          <p14:tracePt t="29001" x="9336088" y="3716338"/>
          <p14:tracePt t="29011" x="9288463" y="3740150"/>
          <p14:tracePt t="29017" x="9215438" y="3763963"/>
          <p14:tracePt t="29030" x="9144000" y="3789363"/>
          <p14:tracePt t="29032" x="9048750" y="3789363"/>
          <p14:tracePt t="29043" x="8904288" y="3813175"/>
          <p14:tracePt t="29049" x="8783638" y="3836988"/>
          <p14:tracePt t="29062" x="8640763" y="3884613"/>
          <p14:tracePt t="29065" x="8496300" y="3932238"/>
          <p14:tracePt t="29079" x="8351838" y="3979863"/>
          <p14:tracePt t="29081" x="8207375" y="4052888"/>
          <p14:tracePt t="29093" x="8040688" y="4124325"/>
          <p14:tracePt t="29096" x="7896225" y="4195763"/>
          <p14:tracePt t="29111" x="7680325" y="4292600"/>
          <p14:tracePt t="29114" x="7535863" y="4340225"/>
          <p14:tracePt t="29121" x="7367588" y="4387850"/>
          <p14:tracePt t="29128" x="7224713" y="4411663"/>
          <p14:tracePt t="29136" x="7056438" y="4435475"/>
          <p14:tracePt t="29144" x="6935788" y="4435475"/>
          <p14:tracePt t="29152" x="6791325" y="4435475"/>
          <p14:tracePt t="29161" x="6672263" y="4387850"/>
          <p14:tracePt t="29168" x="6527800" y="4316413"/>
          <p14:tracePt t="29177" x="6335713" y="4219575"/>
          <p14:tracePt t="29184" x="6167438" y="4124325"/>
          <p14:tracePt t="29191" x="5927725" y="4029075"/>
          <p14:tracePt t="29200" x="5711825" y="3908425"/>
          <p14:tracePt t="29209" x="5448300" y="3813175"/>
          <p14:tracePt t="29216" x="5208588" y="3716338"/>
          <p14:tracePt t="29225" x="4943475" y="3573463"/>
          <p14:tracePt t="29232" x="4584700" y="3405188"/>
          <p14:tracePt t="29242" x="4392613" y="3308350"/>
          <p14:tracePt t="29248" x="4151313" y="3165475"/>
          <p14:tracePt t="29258" x="3935413" y="3044825"/>
          <p14:tracePt t="29264" x="3768725" y="2878138"/>
          <p14:tracePt t="29275" x="3576638" y="2757488"/>
          <p14:tracePt t="29280" x="3432175" y="2589213"/>
          <p14:tracePt t="29291" x="3263900" y="2446338"/>
          <p14:tracePt t="29296" x="3071813" y="2278063"/>
          <p14:tracePt t="29309" x="2903538" y="2133600"/>
          <p14:tracePt t="29312" x="2760663" y="1990725"/>
          <p14:tracePt t="29322" x="2616200" y="1870075"/>
          <p14:tracePt t="29329" x="2447925" y="1751013"/>
          <p14:tracePt t="29343" x="2303463" y="1654175"/>
          <p14:tracePt t="29345" x="2184400" y="1582738"/>
          <p14:tracePt t="29352" x="2039938" y="1511300"/>
          <p14:tracePt t="29359" x="1895475" y="1438275"/>
          <p14:tracePt t="29368" x="1752600" y="1390650"/>
          <p14:tracePt t="29376" x="1679575" y="1390650"/>
          <p14:tracePt t="29384" x="1631950" y="1366838"/>
          <p14:tracePt t="29393" x="1584325" y="1343025"/>
          <p14:tracePt t="29410" x="1560513" y="1343025"/>
          <p14:tracePt t="29490" x="1511300" y="1319213"/>
          <p14:tracePt t="29506" x="1487488" y="1319213"/>
          <p14:tracePt t="29561" x="1439863" y="1295400"/>
          <p14:tracePt t="29569" x="1392238" y="1271588"/>
          <p14:tracePt t="29578" x="1344613" y="1246188"/>
          <p14:tracePt t="29584" x="1295400" y="1246188"/>
          <p14:tracePt t="29592" x="1152525" y="1198563"/>
          <p14:tracePt t="29600" x="1055688" y="1174750"/>
          <p14:tracePt t="29610" x="984250" y="1150938"/>
          <p14:tracePt t="29616" x="936625" y="1150938"/>
          <p14:tracePt t="29626" x="815975" y="1103313"/>
          <p14:tracePt t="29632" x="792163" y="1079500"/>
          <p14:tracePt t="29641" x="744538" y="1055688"/>
          <p14:tracePt t="29660" x="695325" y="1055688"/>
          <p14:tracePt t="29708" x="671513" y="1055688"/>
          <p14:tracePt t="29729" x="671513" y="1031875"/>
          <p14:tracePt t="29737" x="647700" y="1031875"/>
          <p14:tracePt t="29752" x="623888" y="1006475"/>
          <p14:tracePt t="29759" x="600075" y="982663"/>
          <p14:tracePt t="29768" x="552450" y="982663"/>
          <p14:tracePt t="29777" x="528638" y="958850"/>
          <p14:tracePt t="29784" x="503238" y="958850"/>
          <p14:tracePt t="29800" x="503238" y="935038"/>
          <p14:tracePt t="29816" x="479425" y="935038"/>
          <p14:tracePt t="29864" x="479425" y="911225"/>
          <p14:tracePt t="29873" x="431800" y="911225"/>
          <p14:tracePt t="29880" x="407988" y="911225"/>
          <p14:tracePt t="29890" x="384175" y="887413"/>
          <p14:tracePt t="29895" x="336550" y="863600"/>
          <p14:tracePt t="29906" x="287338" y="863600"/>
          <p14:tracePt t="29911" x="239713" y="815975"/>
          <p14:tracePt t="29923" x="192088" y="790575"/>
          <p14:tracePt t="29930" x="168275" y="790575"/>
          <p14:tracePt t="30091" x="192088" y="790575"/>
          <p14:tracePt t="30109" x="215900" y="790575"/>
          <p14:tracePt t="30119" x="239713" y="790575"/>
          <p14:tracePt t="30124" x="312738" y="815975"/>
          <p14:tracePt t="30130" x="336550" y="815975"/>
          <p14:tracePt t="30137" x="360363" y="815975"/>
          <p14:tracePt t="30144" x="407988" y="815975"/>
          <p14:tracePt t="30152" x="407988" y="839788"/>
          <p14:tracePt t="30160" x="431800" y="839788"/>
          <p14:tracePt t="30178" x="479425" y="839788"/>
          <p14:tracePt t="30185" x="552450" y="863600"/>
          <p14:tracePt t="30192" x="576263" y="863600"/>
          <p14:tracePt t="30200" x="623888" y="863600"/>
          <p14:tracePt t="30211" x="647700" y="863600"/>
          <p14:tracePt t="30216" x="695325" y="863600"/>
          <p14:tracePt t="30230" x="720725" y="887413"/>
          <p14:tracePt t="30232" x="744538" y="887413"/>
          <p14:tracePt t="30248" x="768350" y="887413"/>
          <p14:tracePt t="30276" x="792163" y="887413"/>
          <p14:tracePt t="30281" x="815975" y="887413"/>
          <p14:tracePt t="30296" x="839788" y="887413"/>
          <p14:tracePt t="30308" x="887413" y="911225"/>
          <p14:tracePt t="30314" x="911225" y="935038"/>
          <p14:tracePt t="30324" x="936625" y="935038"/>
          <p14:tracePt t="30329" x="1008063" y="935038"/>
          <p14:tracePt t="30340" x="1055688" y="958850"/>
          <p14:tracePt t="30344" x="1103313" y="958850"/>
          <p14:tracePt t="30352" x="1152525" y="958850"/>
          <p14:tracePt t="30361" x="1200150" y="982663"/>
          <p14:tracePt t="30368" x="1247775" y="982663"/>
          <p14:tracePt t="30377" x="1295400" y="982663"/>
          <p14:tracePt t="30384" x="1319213" y="982663"/>
          <p14:tracePt t="30394" x="1344613" y="982663"/>
          <p14:tracePt t="30400" x="1368425" y="982663"/>
          <p14:tracePt t="30410" x="1416050" y="982663"/>
          <p14:tracePt t="30416" x="1439863" y="982663"/>
          <p14:tracePt t="30428" x="1463675" y="982663"/>
          <p14:tracePt t="30432" x="1511300" y="982663"/>
          <p14:tracePt t="30443" x="1536700" y="982663"/>
          <p14:tracePt t="30449" x="1584325" y="982663"/>
          <p14:tracePt t="30462" x="1608138" y="982663"/>
          <p14:tracePt t="30465" x="1655763" y="982663"/>
          <p14:tracePt t="30480" x="1679575" y="982663"/>
          <p14:tracePt t="30481" x="1703388" y="982663"/>
          <p14:tracePt t="30494" x="1728788" y="982663"/>
          <p14:tracePt t="30523" x="1752600" y="982663"/>
          <p14:tracePt t="30545" x="1776413" y="982663"/>
          <p14:tracePt t="30608" x="1800225" y="982663"/>
          <p14:tracePt t="30616" x="1800225" y="1006475"/>
          <p14:tracePt t="30809" x="1824038" y="1006475"/>
          <p14:tracePt t="30833" x="1847850" y="1006475"/>
          <p14:tracePt t="30857" x="1871663" y="1006475"/>
          <p14:tracePt t="30922" x="1871663" y="1031875"/>
          <p14:tracePt t="30938" x="1895475" y="1031875"/>
          <p14:tracePt t="30961" x="1919288" y="1031875"/>
          <p14:tracePt t="31034" x="1944688" y="1031875"/>
          <p14:tracePt t="31058" x="1992313" y="1031875"/>
          <p14:tracePt t="31075" x="2016125" y="1031875"/>
          <p14:tracePt t="31081" x="2063750" y="1031875"/>
          <p14:tracePt t="31091" x="2087563" y="1031875"/>
          <p14:tracePt t="31098" x="2160588" y="1031875"/>
          <p14:tracePt t="31113" x="2184400" y="1031875"/>
          <p14:tracePt t="31131" x="2208213" y="1031875"/>
          <p14:tracePt t="31145" x="2232025" y="1031875"/>
          <p14:tracePt t="31168" x="2279650" y="1031875"/>
          <p14:tracePt t="31178" x="2303463" y="1055688"/>
          <p14:tracePt t="31184" x="2327275" y="1055688"/>
          <p14:tracePt t="31195" x="2352675" y="1055688"/>
          <p14:tracePt t="31200" x="2376488" y="1055688"/>
          <p14:tracePt t="31216" x="2424113" y="1055688"/>
          <p14:tracePt t="31228" x="2495550" y="1055688"/>
          <p14:tracePt t="31243" x="2568575" y="1055688"/>
          <p14:tracePt t="31248" x="2592388" y="1055688"/>
          <p14:tracePt t="31261" x="2616200" y="1055688"/>
          <p14:tracePt t="31264" x="2640013" y="1079500"/>
          <p14:tracePt t="31277" x="2663825" y="1079500"/>
          <p14:tracePt t="31279" x="2687638" y="1079500"/>
          <p14:tracePt t="31296" x="2711450" y="1079500"/>
          <p14:tracePt t="31308" x="2735263" y="1079500"/>
          <p14:tracePt t="31320" x="2784475" y="1079500"/>
          <p14:tracePt t="31328" x="2832100" y="1079500"/>
          <p14:tracePt t="31345" x="2903538" y="1103313"/>
          <p14:tracePt t="31352" x="2927350" y="1103313"/>
          <p14:tracePt t="31360" x="3000375" y="1103313"/>
          <p14:tracePt t="31368" x="3024188" y="1103313"/>
          <p14:tracePt t="31376" x="3048000" y="1103313"/>
          <p14:tracePt t="31384" x="3071813" y="1103313"/>
          <p14:tracePt t="31394" x="3119438" y="1103313"/>
          <p14:tracePt t="31400" x="3168650" y="1103313"/>
          <p14:tracePt t="31411" x="3192463" y="1103313"/>
          <p14:tracePt t="31416" x="3216275" y="1103313"/>
          <p14:tracePt t="31428" x="3263900" y="1103313"/>
          <p14:tracePt t="31432" x="3311525" y="1103313"/>
          <p14:tracePt t="31443" x="3360738" y="1103313"/>
          <p14:tracePt t="31448" x="3432175" y="1103313"/>
          <p14:tracePt t="31461" x="3479800" y="1103313"/>
          <p14:tracePt t="31464" x="3527425" y="1103313"/>
          <p14:tracePt t="31477" x="3576638" y="1103313"/>
          <p14:tracePt t="31480" x="3624263" y="1103313"/>
          <p14:tracePt t="31494" x="3695700" y="1103313"/>
          <p14:tracePt t="31496" x="3719513" y="1103313"/>
          <p14:tracePt t="31508" x="3768725" y="1103313"/>
          <p14:tracePt t="31514" x="3792538" y="1103313"/>
          <p14:tracePt t="31522" x="3840163" y="1103313"/>
          <p14:tracePt t="31528" x="3911600" y="1127125"/>
          <p14:tracePt t="31536" x="3984625" y="1127125"/>
          <p14:tracePt t="31544" x="4056063" y="1127125"/>
          <p14:tracePt t="31552" x="4127500" y="1127125"/>
          <p14:tracePt t="31560" x="4224338" y="1127125"/>
          <p14:tracePt t="31568" x="4343400" y="1127125"/>
          <p14:tracePt t="31577" x="4440238" y="1127125"/>
          <p14:tracePt t="31584" x="4535488" y="1127125"/>
          <p14:tracePt t="31594" x="4632325" y="1127125"/>
          <p14:tracePt t="31600" x="4703763" y="1127125"/>
          <p14:tracePt t="31610" x="4776788" y="1150938"/>
          <p14:tracePt t="31616" x="4919663" y="1150938"/>
          <p14:tracePt t="31627" x="4967288" y="1174750"/>
          <p14:tracePt t="31632" x="4992688" y="1174750"/>
          <p14:tracePt t="31644" x="5016500" y="1174750"/>
          <p14:tracePt t="32776" x="4967288" y="1174750"/>
          <p14:tracePt t="32782" x="4895850" y="1174750"/>
          <p14:tracePt t="32793" x="4800600" y="1174750"/>
          <p14:tracePt t="32800" x="4751388" y="1174750"/>
          <p14:tracePt t="32812" x="4703763" y="1174750"/>
          <p14:tracePt t="32816" x="4632325" y="1174750"/>
          <p14:tracePt t="32827" x="4535488" y="1174750"/>
          <p14:tracePt t="32832" x="4464050" y="1174750"/>
          <p14:tracePt t="32844" x="4392613" y="1174750"/>
          <p14:tracePt t="32850" x="4319588" y="1174750"/>
          <p14:tracePt t="32861" x="4224338" y="1174750"/>
          <p14:tracePt t="32864" x="4127500" y="1174750"/>
          <p14:tracePt t="32878" x="4008438" y="1174750"/>
          <p14:tracePt t="32880" x="3887788" y="1174750"/>
          <p14:tracePt t="32891" x="3719513" y="1174750"/>
          <p14:tracePt t="32896" x="3600450" y="1174750"/>
          <p14:tracePt t="32907" x="3432175" y="1174750"/>
          <p14:tracePt t="32913" x="3263900" y="1174750"/>
          <p14:tracePt t="32920" x="3143250" y="1174750"/>
          <p14:tracePt t="32928" x="3000375" y="1174750"/>
          <p14:tracePt t="32936" x="2855913" y="1174750"/>
          <p14:tracePt t="32944" x="2687638" y="1174750"/>
          <p14:tracePt t="32952" x="2519363" y="1174750"/>
          <p14:tracePt t="32961" x="2400300" y="1174750"/>
          <p14:tracePt t="32968" x="2232025" y="1174750"/>
          <p14:tracePt t="32977" x="1968500" y="1198563"/>
          <p14:tracePt t="32984" x="1871663" y="1222375"/>
          <p14:tracePt t="32994" x="1776413" y="1222375"/>
          <p14:tracePt t="33000" x="1655763" y="1246188"/>
          <p14:tracePt t="33011" x="1584325" y="1246188"/>
          <p14:tracePt t="33016" x="1511300" y="1246188"/>
          <p14:tracePt t="33029" x="1463675" y="1246188"/>
          <p14:tracePt t="33032" x="1416050" y="1246188"/>
          <p14:tracePt t="33045" x="1368425" y="1271588"/>
          <p14:tracePt t="33048" x="1319213" y="1295400"/>
          <p14:tracePt t="33061" x="1271588" y="1295400"/>
          <p14:tracePt t="33064" x="1223963" y="1319213"/>
          <p14:tracePt t="33074" x="1200150" y="1343025"/>
          <p14:tracePt t="33080" x="1152525" y="1366838"/>
          <p14:tracePt t="33090" x="1128713" y="1414463"/>
          <p14:tracePt t="33096" x="1079500" y="1414463"/>
          <p14:tracePt t="33104" x="1055688" y="1438275"/>
          <p14:tracePt t="33111" x="1008063" y="1487488"/>
          <p14:tracePt t="33120" x="960438" y="1487488"/>
          <p14:tracePt t="33127" x="911225" y="1511300"/>
          <p14:tracePt t="33136" x="887413" y="1511300"/>
          <p14:tracePt t="33144" x="863600" y="1535113"/>
          <p14:tracePt t="33152" x="839788" y="1535113"/>
          <p14:tracePt t="33201" x="815975" y="1535113"/>
          <p14:tracePt t="33209" x="792163" y="1535113"/>
          <p14:tracePt t="33226" x="768350" y="1535113"/>
          <p14:tracePt t="33242" x="768350" y="1558925"/>
          <p14:tracePt t="33259" x="744538" y="1558925"/>
          <p14:tracePt t="33265" x="720725" y="1582738"/>
          <p14:tracePt t="33279" x="720725" y="1606550"/>
          <p14:tracePt t="33281" x="671513" y="1606550"/>
          <p14:tracePt t="33290" x="647700" y="1630363"/>
          <p14:tracePt t="33306" x="623888" y="1630363"/>
          <p14:tracePt t="33433" x="623888" y="1654175"/>
          <p14:tracePt t="33442" x="600075" y="1654175"/>
          <p14:tracePt t="36485" x="623888" y="1654175"/>
          <p14:tracePt t="36497" x="647700" y="1654175"/>
          <p14:tracePt t="36505" x="671513" y="1654175"/>
          <p14:tracePt t="36515" x="695325" y="1654175"/>
          <p14:tracePt t="36532" x="720725" y="1654175"/>
          <p14:tracePt t="36537" x="768350" y="1654175"/>
          <p14:tracePt t="36547" x="792163" y="1654175"/>
          <p14:tracePt t="36552" x="815975" y="1654175"/>
          <p14:tracePt t="36563" x="839788" y="1654175"/>
          <p14:tracePt t="36568" x="887413" y="1654175"/>
          <p14:tracePt t="36580" x="911225" y="1654175"/>
          <p14:tracePt t="36584" x="936625" y="1654175"/>
          <p14:tracePt t="36596" x="960438" y="1654175"/>
          <p14:tracePt t="36600" x="1008063" y="1654175"/>
          <p14:tracePt t="36616" x="1055688" y="1677988"/>
          <p14:tracePt t="36650" x="1079500" y="1677988"/>
          <p14:tracePt t="37611" x="1223963" y="1701800"/>
          <p14:tracePt t="37617" x="1319213" y="1701800"/>
          <p14:tracePt t="37628" x="1487488" y="1701800"/>
          <p14:tracePt t="37635" x="1608138" y="1701800"/>
          <p14:tracePt t="37644" x="1776413" y="1701800"/>
          <p14:tracePt t="37649" x="1919288" y="1701800"/>
          <p14:tracePt t="37657" x="2160588" y="1701800"/>
          <p14:tracePt t="37664" x="2303463" y="1701800"/>
          <p14:tracePt t="37674" x="2544763" y="1727200"/>
          <p14:tracePt t="37682" x="2855913" y="1727200"/>
          <p14:tracePt t="37688" x="3048000" y="1727200"/>
          <p14:tracePt t="37697" x="3240088" y="1727200"/>
          <p14:tracePt t="37704" x="3287713" y="1727200"/>
          <p14:tracePt t="37713" x="3479800" y="1727200"/>
          <p14:tracePt t="37720" x="3648075" y="1677988"/>
          <p14:tracePt t="37730" x="3840163" y="1654175"/>
          <p14:tracePt t="37736" x="4032250" y="1630363"/>
          <p14:tracePt t="37747" x="4200525" y="1630363"/>
          <p14:tracePt t="37752" x="4392613" y="1630363"/>
          <p14:tracePt t="37762" x="4464050" y="1630363"/>
          <p14:tracePt t="37768" x="4535488" y="1606550"/>
          <p14:tracePt t="37779" x="4559300" y="1606550"/>
          <p14:tracePt t="37785" x="4584700" y="1606550"/>
          <p14:tracePt t="38042" x="4511675" y="1606550"/>
          <p14:tracePt t="38049" x="4464050" y="1606550"/>
          <p14:tracePt t="38058" x="4416425" y="1606550"/>
          <p14:tracePt t="38066" x="4416425" y="1582738"/>
          <p14:tracePt t="38074" x="4392613" y="1582738"/>
          <p14:tracePt t="38098" x="4392613" y="1558925"/>
          <p14:tracePt t="38121" x="4367213" y="1558925"/>
          <p14:tracePt t="38137" x="4343400" y="1558925"/>
          <p14:tracePt t="38162" x="4319588" y="1558925"/>
          <p14:tracePt t="38177" x="4295775" y="1558925"/>
          <p14:tracePt t="38184" x="4248150" y="1558925"/>
          <p14:tracePt t="38196" x="4224338" y="1558925"/>
          <p14:tracePt t="38200" x="4176713" y="1558925"/>
          <p14:tracePt t="38213" x="4127500" y="1558925"/>
          <p14:tracePt t="38216" x="4056063" y="1558925"/>
          <p14:tracePt t="38229" x="4008438" y="1582738"/>
          <p14:tracePt t="38232" x="3984625" y="1582738"/>
          <p14:tracePt t="38243" x="3911600" y="1606550"/>
          <p14:tracePt t="38248" x="3887788" y="1606550"/>
          <p14:tracePt t="38257" x="3840163" y="1606550"/>
          <p14:tracePt t="38264" x="3816350" y="1606550"/>
          <p14:tracePt t="38272" x="3792538" y="1606550"/>
          <p14:tracePt t="38280" x="3743325" y="1606550"/>
          <p14:tracePt t="38288" x="3719513" y="1606550"/>
          <p14:tracePt t="38298" x="3695700" y="1606550"/>
          <p14:tracePt t="38304" x="3671888" y="1606550"/>
          <p14:tracePt t="38314" x="3648075" y="1630363"/>
          <p14:tracePt t="38320" x="3648075" y="1654175"/>
          <p14:tracePt t="38334" x="3600450" y="1654175"/>
          <p14:tracePt t="38346" x="3551238" y="1677988"/>
          <p14:tracePt t="38352" x="3527425" y="1701800"/>
          <p14:tracePt t="38481" x="3503613" y="1701800"/>
          <p14:tracePt t="38489" x="3479800" y="1701800"/>
          <p14:tracePt t="38520" x="3455988" y="1701800"/>
          <p14:tracePt t="38568" x="3455988" y="1677988"/>
          <p14:tracePt t="38584" x="3432175" y="1677988"/>
          <p14:tracePt t="43417" x="3455988" y="1677988"/>
          <p14:tracePt t="43434" x="3479800" y="1677988"/>
          <p14:tracePt t="43449" x="3503613" y="1677988"/>
          <p14:tracePt t="43456" x="3527425" y="1677988"/>
          <p14:tracePt t="43473" x="3551238" y="1677988"/>
          <p14:tracePt t="43497" x="3576638" y="1677988"/>
          <p14:tracePt t="43504" x="3600450" y="1654175"/>
          <p14:tracePt t="43521" x="3624263" y="1654175"/>
          <p14:tracePt t="43529" x="3648075" y="1654175"/>
          <p14:tracePt t="43536" x="3671888" y="1654175"/>
          <p14:tracePt t="43547" x="3695700" y="1654175"/>
          <p14:tracePt t="43553" x="3719513" y="1654175"/>
          <p14:tracePt t="43568" x="3768725" y="1654175"/>
          <p14:tracePt t="43581" x="3792538" y="1654175"/>
          <p14:tracePt t="43584" x="3840163" y="1654175"/>
          <p14:tracePt t="43595" x="3863975" y="1654175"/>
          <p14:tracePt t="43600" x="3887788" y="1654175"/>
          <p14:tracePt t="43617" x="3935413" y="1654175"/>
          <p14:tracePt t="43632" x="3959225" y="1654175"/>
          <p14:tracePt t="43640" x="4008438" y="1654175"/>
          <p14:tracePt t="43649" x="4103688" y="1654175"/>
          <p14:tracePt t="43656" x="4151313" y="1654175"/>
          <p14:tracePt t="43666" x="4176713" y="1654175"/>
          <p14:tracePt t="43672" x="4200525" y="1654175"/>
          <p14:tracePt t="43683" x="4248150" y="1654175"/>
          <p14:tracePt t="43689" x="4271963" y="1654175"/>
          <p14:tracePt t="43699" x="4295775" y="1654175"/>
          <p14:tracePt t="43705" x="4319588" y="1654175"/>
          <p14:tracePt t="43719" x="4367213" y="1654175"/>
          <p14:tracePt t="43721" x="4416425" y="1654175"/>
          <p14:tracePt t="43736" x="4440238" y="1654175"/>
          <p14:tracePt t="43752" x="4464050" y="1654175"/>
          <p14:tracePt t="43766" x="4487863" y="1654175"/>
          <p14:tracePt t="43784" x="4511675" y="1654175"/>
          <p14:tracePt t="43800" x="4535488" y="1654175"/>
          <p14:tracePt t="43801" x="4559300" y="1654175"/>
          <p14:tracePt t="43809" x="4584700" y="1654175"/>
          <p14:tracePt t="43816" x="4608513" y="1654175"/>
          <p14:tracePt t="43824" x="4632325" y="1654175"/>
          <p14:tracePt t="43831" x="4679950" y="1654175"/>
          <p14:tracePt t="43840" x="4751388" y="1654175"/>
          <p14:tracePt t="43848" x="4824413" y="1654175"/>
          <p14:tracePt t="43856" x="4872038" y="1654175"/>
          <p14:tracePt t="43865" x="4919663" y="1654175"/>
          <p14:tracePt t="43872" x="4967288" y="1654175"/>
          <p14:tracePt t="43881" x="5040313" y="1677988"/>
          <p14:tracePt t="43888" x="5064125" y="1677988"/>
          <p14:tracePt t="43898" x="5087938" y="1677988"/>
          <p14:tracePt t="43904" x="5111750" y="1677988"/>
          <p14:tracePt t="43917" x="5135563" y="1677988"/>
          <p14:tracePt t="43919" x="5159375" y="1677988"/>
          <p14:tracePt t="43933" x="5184775" y="1677988"/>
          <p14:tracePt t="43936" x="5208588" y="1677988"/>
          <p14:tracePt t="43952" x="5280025" y="1677988"/>
          <p14:tracePt t="43966" x="5327650" y="1701800"/>
          <p14:tracePt t="43969" x="5400675" y="1701800"/>
          <p14:tracePt t="43985" x="5472113" y="1701800"/>
          <p14:tracePt t="43995" x="5495925" y="1701800"/>
          <p14:tracePt t="44001" x="5519738" y="1701800"/>
          <p14:tracePt t="44008" x="5543550" y="1701800"/>
          <p14:tracePt t="44032" x="5567363" y="1701800"/>
          <p14:tracePt t="44049" x="5592763" y="1701800"/>
          <p14:tracePt t="44073" x="5616575" y="1701800"/>
          <p14:tracePt t="44082" x="5640388" y="1701800"/>
          <p14:tracePt t="44089" x="5688013" y="1727200"/>
          <p14:tracePt t="44098" x="5711825" y="1727200"/>
          <p14:tracePt t="44105" x="5759450" y="1727200"/>
          <p14:tracePt t="44118" x="5783263" y="1727200"/>
          <p14:tracePt t="44134" x="5808663" y="1727200"/>
          <p14:tracePt t="44136" x="5832475" y="1727200"/>
          <p14:tracePt t="44152" x="5856288" y="1727200"/>
          <p14:tracePt t="44168" x="5880100" y="1727200"/>
          <p14:tracePt t="44185" x="5903913" y="1727200"/>
          <p14:tracePt t="44196" x="5927725" y="1727200"/>
          <p14:tracePt t="44210" x="5951538" y="1727200"/>
          <p14:tracePt t="44218" x="5975350" y="1727200"/>
          <p14:tracePt t="44226" x="6000750" y="1727200"/>
          <p14:tracePt t="44240" x="6024563" y="1727200"/>
          <p14:tracePt t="44248" x="6048375" y="1727200"/>
          <p14:tracePt t="44265" x="6096000" y="1727200"/>
          <p14:tracePt t="44283" x="6119813" y="1727200"/>
          <p14:tracePt t="44298" x="6167438" y="1727200"/>
          <p14:tracePt t="44316" x="6191250" y="1727200"/>
          <p14:tracePt t="44345" x="6216650" y="1727200"/>
          <p14:tracePt t="44369" x="6240463" y="1727200"/>
          <p14:tracePt t="44425" x="6264275" y="1727200"/>
          <p14:tracePt t="44448" x="6288088" y="1727200"/>
          <p14:tracePt t="44465" x="6311900" y="1727200"/>
          <p14:tracePt t="44480" x="6335713" y="1727200"/>
          <p14:tracePt t="44506" x="6359525" y="1727200"/>
          <p14:tracePt t="44562" x="6383338" y="1727200"/>
          <p14:tracePt t="44585" x="6408738" y="1727200"/>
          <p14:tracePt t="44665" x="6432550" y="1727200"/>
          <p14:tracePt t="44674" x="6456363" y="1727200"/>
          <p14:tracePt t="44697" x="6480175" y="1727200"/>
          <p14:tracePt t="45094" x="6527800" y="1727200"/>
          <p14:tracePt t="45114" x="6575425" y="1727200"/>
          <p14:tracePt t="45120" x="6719888" y="1727200"/>
          <p14:tracePt t="45131" x="6864350" y="1727200"/>
          <p14:tracePt t="45140" x="6911975" y="1727200"/>
          <p14:tracePt t="45149" x="6959600" y="1751013"/>
          <p14:tracePt t="45152" x="6983413" y="1751013"/>
          <p14:tracePt t="45164" x="7032625" y="1751013"/>
          <p14:tracePt t="45217" x="7032625" y="1774825"/>
          <p14:tracePt t="45562" x="7056438" y="1774825"/>
          <p14:tracePt t="45579" x="7080250" y="1774825"/>
          <p14:tracePt t="45587" x="7104063" y="1774825"/>
          <p14:tracePt t="45594" x="7127875" y="1774825"/>
          <p14:tracePt t="45609" x="7175500" y="1774825"/>
          <p14:tracePt t="45625" x="7199313" y="1774825"/>
          <p14:tracePt t="45634" x="7248525" y="1774825"/>
          <p14:tracePt t="45641" x="7272338" y="1774825"/>
          <p14:tracePt t="45650" x="7343775" y="1774825"/>
          <p14:tracePt t="45656" x="7391400" y="1774825"/>
          <p14:tracePt t="45667" x="7535863" y="1774825"/>
          <p14:tracePt t="45672" x="7607300" y="1774825"/>
          <p14:tracePt t="45683" x="7775575" y="1774825"/>
          <p14:tracePt t="45688" x="7848600" y="1774825"/>
          <p14:tracePt t="45700" x="8064500" y="1774825"/>
          <p14:tracePt t="45705" x="8135938" y="1774825"/>
          <p14:tracePt t="45720" x="8280400" y="1774825"/>
          <p14:tracePt t="45722" x="8399463" y="1798638"/>
          <p14:tracePt t="45734" x="8448675" y="1798638"/>
          <p14:tracePt t="45737" x="8543925" y="1798638"/>
          <p14:tracePt t="45750" x="8615363" y="1798638"/>
          <p14:tracePt t="45752" x="8736013" y="1798638"/>
          <p14:tracePt t="45766" x="8783638" y="1798638"/>
          <p14:tracePt t="45768" x="8856663" y="1798638"/>
          <p14:tracePt t="45777" x="8880475" y="1798638"/>
          <p14:tracePt t="45784" x="8928100" y="1822450"/>
          <p14:tracePt t="45794" x="8975725" y="1846263"/>
          <p14:tracePt t="45809" x="8999538" y="1846263"/>
          <p14:tracePt t="45834" x="9023350" y="1846263"/>
          <p14:tracePt t="45840" x="9048750" y="1846263"/>
          <p14:tracePt t="45857" x="9072563" y="1846263"/>
          <p14:tracePt t="45868" x="9096375" y="1870075"/>
          <p14:tracePt t="45872" x="9120188" y="1870075"/>
          <p14:tracePt t="45889" x="9144000" y="1870075"/>
          <p14:tracePt t="45905" x="9167813" y="1870075"/>
          <p14:tracePt t="45931" x="9215438" y="1870075"/>
          <p14:tracePt t="45949" x="9239250" y="1870075"/>
          <p14:tracePt t="45962" x="9264650" y="1870075"/>
          <p14:tracePt t="45979" x="9288463" y="1870075"/>
          <p14:tracePt t="45985" x="9312275" y="1870075"/>
          <p14:tracePt t="46449" x="9336088" y="1870075"/>
          <p14:tracePt t="46481" x="9359900" y="1870075"/>
          <p14:tracePt t="46617" x="9359900" y="1846263"/>
          <p14:tracePt t="46625" x="9383713" y="1846263"/>
          <p14:tracePt t="46633" x="9407525" y="1846263"/>
          <p14:tracePt t="46639" x="9431338" y="1822450"/>
          <p14:tracePt t="46641" x="9431338" y="1798638"/>
          <p14:tracePt t="46664" x="9456738" y="1798638"/>
          <p14:tracePt t="46713" x="9480550" y="1798638"/>
          <p14:tracePt t="46731" x="9480550" y="1774825"/>
          <p14:tracePt t="46849" x="9504363" y="1774825"/>
          <p14:tracePt t="46889" x="9504363" y="1751013"/>
          <p14:tracePt t="46994" x="9504363" y="1727200"/>
          <p14:tracePt t="47002" x="9528175" y="1727200"/>
          <p14:tracePt t="47013" x="9528175" y="1701800"/>
          <p14:tracePt t="47024" x="9528175" y="1677988"/>
          <p14:tracePt t="47233" x="9504363" y="1677988"/>
          <p14:tracePt t="47241" x="9480550" y="1677988"/>
          <p14:tracePt t="47251" x="9456738" y="1677988"/>
          <p14:tracePt t="47260" x="9431338" y="1677988"/>
          <p14:tracePt t="47264" x="9407525" y="1677988"/>
          <p14:tracePt t="47272" x="9383713" y="1677988"/>
          <p14:tracePt t="47283" x="9336088" y="1677988"/>
          <p14:tracePt t="47288" x="9312275" y="1677988"/>
          <p14:tracePt t="47301" x="9288463" y="1701800"/>
          <p14:tracePt t="47304" x="9264650" y="1701800"/>
          <p14:tracePt t="47318" x="9239250" y="1701800"/>
          <p14:tracePt t="47335" x="9215438" y="1701800"/>
          <p14:tracePt t="47347" x="9191625" y="1701800"/>
          <p14:tracePt t="47354" x="9167813" y="1727200"/>
          <p14:tracePt t="47369" x="9144000" y="1727200"/>
          <p14:tracePt t="47384" x="9120188" y="1727200"/>
          <p14:tracePt t="47401" x="9096375" y="1727200"/>
          <p14:tracePt t="47424" x="9072563" y="1727200"/>
          <p14:tracePt t="47448" x="9072563" y="1751013"/>
          <p14:tracePt t="50824" x="9096375" y="1751013"/>
          <p14:tracePt t="50828" x="9120188" y="1751013"/>
          <p14:tracePt t="50833" x="9144000" y="1727200"/>
          <p14:tracePt t="50836" x="9191625" y="1727200"/>
          <p14:tracePt t="50840" x="9215438" y="1701800"/>
          <p14:tracePt t="50844" x="9239250" y="1701800"/>
          <p14:tracePt t="50855" x="9264650" y="1701800"/>
          <p14:tracePt t="50881" x="9288463" y="1701800"/>
          <p14:tracePt t="50913" x="9336088" y="1701800"/>
          <p14:tracePt t="50928" x="9359900" y="1701800"/>
          <p14:tracePt t="50936" x="9407525" y="1701800"/>
          <p14:tracePt t="50944" x="9431338" y="1701800"/>
          <p14:tracePt t="50951" x="9456738" y="1701800"/>
          <p14:tracePt t="50960" x="9504363" y="1701800"/>
          <p14:tracePt t="50976" x="9528175" y="1701800"/>
          <p14:tracePt t="50985" x="9575800" y="1701800"/>
          <p14:tracePt t="50992" x="9599613" y="1701800"/>
          <p14:tracePt t="51001" x="9623425" y="1701800"/>
          <p14:tracePt t="51008" x="9672638" y="1701800"/>
          <p14:tracePt t="51018" x="9696450" y="1701800"/>
          <p14:tracePt t="51033" x="9744075" y="1701800"/>
          <p14:tracePt t="51051" x="9767888" y="1701800"/>
          <p14:tracePt t="51056" x="9791700" y="1701800"/>
          <p14:tracePt t="51066" x="9815513" y="1701800"/>
          <p14:tracePt t="51072" x="9839325" y="1701800"/>
          <p14:tracePt t="51084" x="9888538" y="1701800"/>
          <p14:tracePt t="51100" x="9936163" y="1701800"/>
          <p14:tracePt t="51113" x="10007600" y="1701800"/>
          <p14:tracePt t="51119" x="10031413" y="1701800"/>
          <p14:tracePt t="51128" x="10055225" y="1701800"/>
          <p14:tracePt t="51135" x="10175875" y="1677988"/>
          <p14:tracePt t="51144" x="10223500" y="1677988"/>
          <p14:tracePt t="51153" x="10247313" y="1677988"/>
          <p14:tracePt t="51161" x="10344150" y="1654175"/>
          <p14:tracePt t="51169" x="10391775" y="1654175"/>
          <p14:tracePt t="51176" x="10415588" y="1654175"/>
          <p14:tracePt t="51186" x="10488613" y="1630363"/>
          <p14:tracePt t="51200" x="10512425" y="1630363"/>
          <p14:tracePt t="51220" x="10536238" y="1630363"/>
          <p14:tracePt t="51224" x="10560050" y="1630363"/>
          <p14:tracePt t="58896" x="10175875" y="1630363"/>
          <p14:tracePt t="58905" x="9888538" y="1630363"/>
          <p14:tracePt t="58915" x="9696450" y="1654175"/>
          <p14:tracePt t="58924" x="9504363" y="1654175"/>
          <p14:tracePt t="58928" x="9336088" y="1654175"/>
          <p14:tracePt t="58937" x="9167813" y="1654175"/>
          <p14:tracePt t="58944" x="8999538" y="1654175"/>
          <p14:tracePt t="58955" x="8807450" y="1654175"/>
          <p14:tracePt t="58960" x="8615363" y="1654175"/>
          <p14:tracePt t="58970" x="8423275" y="1654175"/>
          <p14:tracePt t="58977" x="8304213" y="1654175"/>
          <p14:tracePt t="58991" x="8135938" y="1654175"/>
          <p14:tracePt t="58993" x="8015288" y="1677988"/>
          <p14:tracePt t="59006" x="7896225" y="1701800"/>
          <p14:tracePt t="59008" x="7799388" y="1701800"/>
          <p14:tracePt t="59021" x="7727950" y="1727200"/>
          <p14:tracePt t="59024" x="7656513" y="1774825"/>
          <p14:tracePt t="59041" x="7464425" y="1870075"/>
          <p14:tracePt t="59049" x="7343775" y="1941513"/>
          <p14:tracePt t="59057" x="7199313" y="2038350"/>
          <p14:tracePt t="59067" x="7032625" y="2133600"/>
          <p14:tracePt t="59072" x="6888163" y="2230438"/>
          <p14:tracePt t="59080" x="6696075" y="2349500"/>
          <p14:tracePt t="59089" x="6527800" y="2446338"/>
          <p14:tracePt t="59096" x="6383338" y="2589213"/>
          <p14:tracePt t="59104" x="6216650" y="2686050"/>
          <p14:tracePt t="59112" x="6072188" y="2781300"/>
          <p14:tracePt t="59120" x="5903913" y="2852738"/>
          <p14:tracePt t="59128" x="5735638" y="2925763"/>
          <p14:tracePt t="59138" x="5543550" y="2997200"/>
          <p14:tracePt t="59144" x="5424488" y="3044825"/>
          <p14:tracePt t="59154" x="5256213" y="3094038"/>
          <p14:tracePt t="59160" x="5111750" y="3141663"/>
          <p14:tracePt t="59171" x="4943475" y="3165475"/>
          <p14:tracePt t="59176" x="4776788" y="3189288"/>
          <p14:tracePt t="59190" x="4632325" y="3284538"/>
          <p14:tracePt t="59192" x="4511675" y="3381375"/>
          <p14:tracePt t="59205" x="4392613" y="3476625"/>
          <p14:tracePt t="59208" x="4248150" y="3573463"/>
          <p14:tracePt t="59221" x="4151313" y="3621088"/>
          <p14:tracePt t="59224" x="4032250" y="3644900"/>
          <p14:tracePt t="59235" x="3863975" y="3716338"/>
          <p14:tracePt t="59240" x="3743325" y="3763963"/>
          <p14:tracePt t="59249" x="3600450" y="3813175"/>
          <p14:tracePt t="59256" x="3527425" y="3836988"/>
          <p14:tracePt t="59267" x="3360738" y="3884613"/>
          <p14:tracePt t="59272" x="3192463" y="3908425"/>
          <p14:tracePt t="59281" x="3048000" y="3932238"/>
          <p14:tracePt t="59288" x="2927350" y="3932238"/>
          <p14:tracePt t="59296" x="2784475" y="3932238"/>
          <p14:tracePt t="59312" x="2760663" y="3932238"/>
          <p14:tracePt t="59336" x="2760663" y="3908425"/>
          <p14:tracePt t="59344" x="2760663" y="3884613"/>
          <p14:tracePt t="59354" x="2760663" y="3860800"/>
          <p14:tracePt t="59371" x="2760663" y="3836988"/>
          <p14:tracePt t="59375" x="2760663" y="3813175"/>
          <p14:tracePt t="59466" x="2808288" y="3813175"/>
          <p14:tracePt t="59474" x="2879725" y="3813175"/>
          <p14:tracePt t="59482" x="2952750" y="3836988"/>
          <p14:tracePt t="59491" x="3048000" y="3884613"/>
          <p14:tracePt t="59496" x="3287713" y="3956050"/>
          <p14:tracePt t="59504" x="3360738" y="4005263"/>
          <p14:tracePt t="59513" x="3432175" y="4005263"/>
          <p14:tracePt t="59523" x="3527425" y="4052888"/>
          <p14:tracePt t="59528" x="3695700" y="4148138"/>
          <p14:tracePt t="59539" x="3743325" y="4195763"/>
          <p14:tracePt t="59544" x="3792538" y="4219575"/>
          <p14:tracePt t="59554" x="3840163" y="4268788"/>
          <p14:tracePt t="59560" x="3911600" y="4340225"/>
          <p14:tracePt t="59572" x="3935413" y="4364038"/>
          <p14:tracePt t="59576" x="3959225" y="4411663"/>
          <p14:tracePt t="59588" x="3984625" y="4435475"/>
          <p14:tracePt t="59592" x="4079875" y="4556125"/>
          <p14:tracePt t="59605" x="4103688" y="4603750"/>
          <p14:tracePt t="59608" x="4151313" y="4675188"/>
          <p14:tracePt t="59621" x="4176713" y="4724400"/>
          <p14:tracePt t="59624" x="4248150" y="4891088"/>
          <p14:tracePt t="59634" x="4271963" y="4940300"/>
          <p14:tracePt t="59640" x="4319588" y="5011738"/>
          <p14:tracePt t="59648" x="4343400" y="5059363"/>
          <p14:tracePt t="59656" x="4392613" y="5227638"/>
          <p14:tracePt t="59665" x="4392613" y="5251450"/>
          <p14:tracePt t="59672" x="4416425" y="5299075"/>
          <p14:tracePt t="59680" x="4464050" y="5419725"/>
          <p14:tracePt t="59688" x="4464050" y="5491163"/>
          <p14:tracePt t="59696" x="4487863" y="5562600"/>
          <p14:tracePt t="59704" x="4487863" y="5611813"/>
          <p14:tracePt t="59712" x="4487863" y="5730875"/>
          <p14:tracePt t="59720" x="4487863" y="5778500"/>
          <p14:tracePt t="59728" x="4487863" y="5802313"/>
          <p14:tracePt t="59738" x="4487863" y="5851525"/>
          <p14:tracePt t="59744" x="4487863" y="5946775"/>
          <p14:tracePt t="59756" x="4440238" y="5970588"/>
          <p14:tracePt t="59760" x="4416425" y="6018213"/>
          <p14:tracePt t="59772" x="4367213" y="6018213"/>
          <p14:tracePt t="59775" x="4319588" y="6091238"/>
          <p14:tracePt t="59788" x="4295775" y="6115050"/>
          <p14:tracePt t="59792" x="4248150" y="6138863"/>
          <p14:tracePt t="59805" x="4200525" y="6162675"/>
          <p14:tracePt t="59807" x="4127500" y="6210300"/>
          <p14:tracePt t="59823" x="4079875" y="6234113"/>
          <p14:tracePt t="59826" x="4032250" y="6257925"/>
          <p14:tracePt t="59838" x="4008438" y="6281738"/>
          <p14:tracePt t="59840" x="3887788" y="6330950"/>
          <p14:tracePt t="59849" x="3840163" y="6354763"/>
          <p14:tracePt t="59855" x="3816350" y="6378575"/>
          <p14:tracePt t="59864" x="3719513" y="6426200"/>
          <p14:tracePt t="59872" x="3648075" y="6426200"/>
          <p14:tracePt t="59880" x="3600450" y="6450013"/>
          <p14:tracePt t="59888" x="3551238" y="6473825"/>
          <p14:tracePt t="59896" x="3432175" y="6523038"/>
          <p14:tracePt t="59904" x="3384550" y="6523038"/>
          <p14:tracePt t="59912" x="3311525" y="6523038"/>
          <p14:tracePt t="59920" x="3263900" y="6546850"/>
          <p14:tracePt t="59928" x="3119438" y="6570663"/>
          <p14:tracePt t="59939" x="3071813" y="6594475"/>
          <p14:tracePt t="59944" x="3000375" y="6594475"/>
          <p14:tracePt t="59954" x="2952750" y="6594475"/>
          <p14:tracePt t="59960" x="2832100" y="6594475"/>
          <p14:tracePt t="59971" x="2760663" y="6594475"/>
          <p14:tracePt t="59976" x="2687638" y="6594475"/>
          <p14:tracePt t="59988" x="2616200" y="6594475"/>
          <p14:tracePt t="59992" x="2424113" y="6594475"/>
          <p14:tracePt t="60006" x="2352675" y="6594475"/>
          <p14:tracePt t="60007" x="2279650" y="6594475"/>
          <p14:tracePt t="60024" x="2087563" y="6570663"/>
          <p14:tracePt t="60034" x="2016125" y="6570663"/>
          <p14:tracePt t="60040" x="1968500" y="6546850"/>
          <p14:tracePt t="60049" x="1847850" y="6473825"/>
          <p14:tracePt t="60056" x="1776413" y="6450013"/>
          <p14:tracePt t="60065" x="1703388" y="6426200"/>
          <p14:tracePt t="60073" x="1655763" y="6402388"/>
          <p14:tracePt t="60080" x="1584325" y="6330950"/>
          <p14:tracePt t="60088" x="1439863" y="6210300"/>
          <p14:tracePt t="60096" x="1368425" y="6162675"/>
          <p14:tracePt t="60104" x="1319213" y="6115050"/>
          <p14:tracePt t="60112" x="1223963" y="6018213"/>
          <p14:tracePt t="60121" x="1200150" y="5994400"/>
          <p14:tracePt t="60128" x="1176338" y="5970588"/>
          <p14:tracePt t="60137" x="1152525" y="5946775"/>
          <p14:tracePt t="60144" x="1103313" y="5875338"/>
          <p14:tracePt t="60154" x="1079500" y="5826125"/>
          <p14:tracePt t="60160" x="1055688" y="5802313"/>
          <p14:tracePt t="60171" x="1031875" y="5754688"/>
          <p14:tracePt t="60176" x="984250" y="5635625"/>
          <p14:tracePt t="60191" x="960438" y="5586413"/>
          <p14:tracePt t="60193" x="936625" y="5538788"/>
          <p14:tracePt t="60206" x="911225" y="5491163"/>
          <p14:tracePt t="60208" x="911225" y="5322888"/>
          <p14:tracePt t="60223" x="911225" y="5251450"/>
          <p14:tracePt t="60225" x="911225" y="5203825"/>
          <p14:tracePt t="60234" x="911225" y="5106988"/>
          <p14:tracePt t="60240" x="911225" y="4964113"/>
          <p14:tracePt t="60250" x="911225" y="4891088"/>
          <p14:tracePt t="60257" x="911225" y="4819650"/>
          <p14:tracePt t="60264" x="960438" y="4651375"/>
          <p14:tracePt t="60272" x="1008063" y="4579938"/>
          <p14:tracePt t="60280" x="1055688" y="4508500"/>
          <p14:tracePt t="60288" x="1079500" y="4387850"/>
          <p14:tracePt t="60297" x="1152525" y="4316413"/>
          <p14:tracePt t="60307" x="1271588" y="4100513"/>
          <p14:tracePt t="60314" x="1344613" y="4029075"/>
          <p14:tracePt t="60321" x="1392238" y="3956050"/>
          <p14:tracePt t="60328" x="1560513" y="3789363"/>
          <p14:tracePt t="60338" x="1631950" y="3716338"/>
          <p14:tracePt t="60344" x="1679575" y="3668713"/>
          <p14:tracePt t="60355" x="1776413" y="3597275"/>
          <p14:tracePt t="60360" x="1968500" y="3476625"/>
          <p14:tracePt t="60371" x="2087563" y="3405188"/>
          <p14:tracePt t="60376" x="2160588" y="3381375"/>
          <p14:tracePt t="60388" x="2279650" y="3333750"/>
          <p14:tracePt t="60392" x="2471738" y="3260725"/>
          <p14:tracePt t="60405" x="2592388" y="3213100"/>
          <p14:tracePt t="60408" x="2687638" y="3189288"/>
          <p14:tracePt t="60421" x="2927350" y="3141663"/>
          <p14:tracePt t="60423" x="3000375" y="3117850"/>
          <p14:tracePt t="60435" x="3095625" y="3117850"/>
          <p14:tracePt t="60441" x="3311525" y="3117850"/>
          <p14:tracePt t="60450" x="3408363" y="3117850"/>
          <p14:tracePt t="60457" x="3527425" y="3117850"/>
          <p14:tracePt t="60465" x="3743325" y="3117850"/>
          <p14:tracePt t="60472" x="3816350" y="3117850"/>
          <p14:tracePt t="60484" x="4008438" y="3141663"/>
          <p14:tracePt t="60489" x="4127500" y="3165475"/>
          <p14:tracePt t="60495" x="4224338" y="3189288"/>
          <p14:tracePt t="60504" x="4416425" y="3213100"/>
          <p14:tracePt t="60512" x="4535488" y="3236913"/>
          <p14:tracePt t="60520" x="4751388" y="3284538"/>
          <p14:tracePt t="60528" x="4848225" y="3308350"/>
          <p14:tracePt t="60539" x="4943475" y="3308350"/>
          <p14:tracePt t="60544" x="5159375" y="3429000"/>
          <p14:tracePt t="60556" x="5280025" y="3452813"/>
          <p14:tracePt t="60560" x="5448300" y="3573463"/>
          <p14:tracePt t="60571" x="5519738" y="3621088"/>
          <p14:tracePt t="60576" x="5711825" y="3763963"/>
          <p14:tracePt t="60590" x="5783263" y="3813175"/>
          <p14:tracePt t="60593" x="5832475" y="3860800"/>
          <p14:tracePt t="60605" x="6000750" y="4029075"/>
          <p14:tracePt t="60608" x="6048375" y="4076700"/>
          <p14:tracePt t="60621" x="6216650" y="4244975"/>
          <p14:tracePt t="60624" x="6264275" y="4316413"/>
          <p14:tracePt t="60633" x="6456363" y="4484688"/>
          <p14:tracePt t="60639" x="6503988" y="4556125"/>
          <p14:tracePt t="60649" x="6648450" y="4700588"/>
          <p14:tracePt t="60656" x="6719888" y="4772025"/>
          <p14:tracePt t="60664" x="6767513" y="4867275"/>
          <p14:tracePt t="60672" x="6935788" y="5059363"/>
          <p14:tracePt t="60680" x="7007225" y="5180013"/>
          <p14:tracePt t="60687" x="7104063" y="5443538"/>
          <p14:tracePt t="60696" x="7127875" y="5538788"/>
          <p14:tracePt t="60704" x="7199313" y="5778500"/>
          <p14:tracePt t="60712" x="7224713" y="5875338"/>
          <p14:tracePt t="60723" x="7248525" y="5946775"/>
          <p14:tracePt t="60727" x="7248525" y="6138863"/>
          <p14:tracePt t="60738" x="7248525" y="6210300"/>
          <p14:tracePt t="60744" x="7248525" y="6402388"/>
          <p14:tracePt t="60756" x="7248525" y="6450013"/>
          <p14:tracePt t="60760" x="7224713" y="6594475"/>
          <p14:tracePt t="60772" x="7199313" y="6642100"/>
          <p14:tracePt t="60776" x="7175500" y="6762750"/>
          <p14:tracePt t="60789" x="7151688" y="6810375"/>
          <p14:tracePt t="61348" x="1968500" y="6810375"/>
          <p14:tracePt t="61355" x="1968500" y="6786563"/>
          <p14:tracePt t="61360" x="1895475" y="6713538"/>
          <p14:tracePt t="61372" x="1871663" y="6689725"/>
          <p14:tracePt t="61376" x="1800225" y="6594475"/>
          <p14:tracePt t="61390" x="1776413" y="6546850"/>
          <p14:tracePt t="61392" x="1728788" y="6450013"/>
          <p14:tracePt t="61406" x="1728788" y="6426200"/>
          <p14:tracePt t="61409" x="1703388" y="6378575"/>
          <p14:tracePt t="61425" x="1655763" y="6234113"/>
          <p14:tracePt t="61435" x="1631950" y="6115050"/>
          <p14:tracePt t="61440" x="1608138" y="6067425"/>
          <p14:tracePt t="61450" x="1584325" y="5875338"/>
          <p14:tracePt t="61458" x="1584325" y="5802313"/>
          <p14:tracePt t="61464" x="1560513" y="5635625"/>
          <p14:tracePt t="61473" x="1560513" y="5562600"/>
          <p14:tracePt t="61480" x="1536700" y="5370513"/>
          <p14:tracePt t="61489" x="1536700" y="5299075"/>
          <p14:tracePt t="61496" x="1536700" y="5203825"/>
          <p14:tracePt t="61506" x="1536700" y="5035550"/>
          <p14:tracePt t="61512" x="1560513" y="4964113"/>
          <p14:tracePt t="61522" x="1655763" y="4795838"/>
          <p14:tracePt t="61528" x="1703388" y="4700588"/>
          <p14:tracePt t="61538" x="1728788" y="4627563"/>
          <p14:tracePt t="61544" x="1824038" y="4484688"/>
          <p14:tracePt t="61556" x="1871663" y="4411663"/>
          <p14:tracePt t="61560" x="1968500" y="4268788"/>
          <p14:tracePt t="61573" x="2016125" y="4195763"/>
          <p14:tracePt t="61575" x="2111375" y="4100513"/>
          <p14:tracePt t="61588" x="2160588" y="4052888"/>
          <p14:tracePt t="61593" x="2303463" y="3932238"/>
          <p14:tracePt t="61606" x="2376488" y="3908425"/>
          <p14:tracePt t="61608" x="2495550" y="3813175"/>
          <p14:tracePt t="61625" x="2592388" y="3763963"/>
          <p14:tracePt t="61635" x="2760663" y="3716338"/>
          <p14:tracePt t="61641" x="2808288" y="3692525"/>
          <p14:tracePt t="61648" x="2976563" y="3644900"/>
          <p14:tracePt t="61657" x="3048000" y="3644900"/>
          <p14:tracePt t="61663" x="3240088" y="3621088"/>
          <p14:tracePt t="61672" x="3311525" y="3621088"/>
          <p14:tracePt t="61680" x="3408363" y="3621088"/>
          <p14:tracePt t="61688" x="3624263" y="3597275"/>
          <p14:tracePt t="61696" x="3719513" y="3597275"/>
          <p14:tracePt t="61704" x="3959225" y="3597275"/>
          <p14:tracePt t="61712" x="4056063" y="3597275"/>
          <p14:tracePt t="61722" x="4295775" y="3597275"/>
          <p14:tracePt t="61728" x="4392613" y="3597275"/>
          <p14:tracePt t="61740" x="4632325" y="3597275"/>
          <p14:tracePt t="61744" x="4824413" y="3597275"/>
          <p14:tracePt t="61761" x="5040313" y="3644900"/>
          <p14:tracePt t="61773" x="5159375" y="3716338"/>
          <p14:tracePt t="61776" x="5256213" y="3789363"/>
          <p14:tracePt t="61788" x="5280025" y="3813175"/>
          <p14:tracePt t="61792" x="5375275" y="3884613"/>
          <p14:tracePt t="61805" x="5400675" y="3908425"/>
          <p14:tracePt t="61807" x="5495925" y="4005263"/>
          <p14:tracePt t="61816" x="5543550" y="4100513"/>
          <p14:tracePt t="61824" x="5664200" y="4244975"/>
          <p14:tracePt t="61832" x="5711825" y="4292600"/>
          <p14:tracePt t="61839" x="5783263" y="4435475"/>
          <p14:tracePt t="61848" x="5927725" y="4627563"/>
          <p14:tracePt t="61855" x="5975350" y="4724400"/>
          <p14:tracePt t="61863" x="6072188" y="4891088"/>
          <p14:tracePt t="61872" x="6167438" y="5035550"/>
          <p14:tracePt t="61880" x="6191250" y="5083175"/>
          <p14:tracePt t="61888" x="6264275" y="5251450"/>
          <p14:tracePt t="61895" x="6311900" y="5370513"/>
          <p14:tracePt t="61904" x="6311900" y="5419725"/>
          <p14:tracePt t="61911" x="6311900" y="5586413"/>
          <p14:tracePt t="61921" x="6335713" y="5730875"/>
          <p14:tracePt t="61927" x="6335713" y="5802313"/>
          <p14:tracePt t="61937" x="6335713" y="5970588"/>
          <p14:tracePt t="61943" x="6335713" y="6115050"/>
          <p14:tracePt t="61956" x="6335713" y="6186488"/>
          <p14:tracePt t="61959" x="6311900" y="6378575"/>
          <p14:tracePt t="61972" x="6264275" y="6497638"/>
          <p14:tracePt t="61975" x="6191250" y="6642100"/>
          <p14:tracePt t="61989" x="6167438" y="6689725"/>
          <p14:tracePt t="61991" x="6096000" y="6762750"/>
          <p14:tracePt t="62151" x="2208213" y="6713538"/>
          <p14:tracePt t="62160" x="1992313" y="6665913"/>
          <p14:tracePt t="62173" x="1824038" y="6594475"/>
          <p14:tracePt t="62175" x="1655763" y="6523038"/>
          <p14:tracePt t="62188" x="1511300" y="6450013"/>
          <p14:tracePt t="62192" x="1392238" y="6354763"/>
          <p14:tracePt t="62205" x="1344613" y="6330950"/>
          <p14:tracePt t="62207" x="1200150" y="6186488"/>
          <p14:tracePt t="62216" x="1055688" y="6042025"/>
          <p14:tracePt t="62224" x="936625" y="5899150"/>
          <p14:tracePt t="62232" x="887413" y="5851525"/>
          <p14:tracePt t="62240" x="863600" y="5802313"/>
          <p14:tracePt t="62264" x="863600" y="5778500"/>
          <p14:tracePt t="62272" x="863600" y="5754688"/>
          <p14:tracePt t="62392" x="936625" y="5754688"/>
          <p14:tracePt t="62401" x="960438" y="5754688"/>
          <p14:tracePt t="62408" x="984250" y="5754688"/>
          <p14:tracePt t="62416" x="1031875" y="5754688"/>
          <p14:tracePt t="62424" x="1079500" y="5754688"/>
          <p14:tracePt t="62431" x="1200150" y="5778500"/>
          <p14:tracePt t="62439" x="1271588" y="5778500"/>
          <p14:tracePt t="62448" x="1295400" y="5778500"/>
          <p14:tracePt t="62456" x="1344613" y="5802313"/>
          <p14:tracePt t="62464" x="1487488" y="5802313"/>
          <p14:tracePt t="62472" x="1560513" y="5826125"/>
          <p14:tracePt t="62479" x="1631950" y="5826125"/>
          <p14:tracePt t="62488" x="1679575" y="5826125"/>
          <p14:tracePt t="62495" x="1752600" y="5826125"/>
          <p14:tracePt t="62505" x="1919288" y="5851525"/>
          <p14:tracePt t="62511" x="1968500" y="5875338"/>
          <p14:tracePt t="62522" x="2016125" y="5875338"/>
          <p14:tracePt t="62527" x="2087563" y="5875338"/>
          <p14:tracePt t="62538" x="2136775" y="5875338"/>
          <p14:tracePt t="62543" x="2279650" y="5899150"/>
          <p14:tracePt t="62554" x="2376488" y="5922963"/>
          <p14:tracePt t="62559" x="2447925" y="5922963"/>
          <p14:tracePt t="62571" x="2519363" y="5922963"/>
          <p14:tracePt t="62575" x="2735263" y="5922963"/>
          <p14:tracePt t="62588" x="2808288" y="5946775"/>
          <p14:tracePt t="62592" x="2903538" y="5946775"/>
          <p14:tracePt t="62606" x="3143250" y="5922963"/>
          <p14:tracePt t="62607" x="3263900" y="5922963"/>
          <p14:tracePt t="62616" x="3527425" y="5826125"/>
          <p14:tracePt t="62624" x="3600450" y="5802313"/>
          <p14:tracePt t="62631" x="3816350" y="5659438"/>
          <p14:tracePt t="62640" x="3887788" y="5611813"/>
          <p14:tracePt t="62647" x="3959225" y="5538788"/>
          <p14:tracePt t="62656" x="4103688" y="5419725"/>
          <p14:tracePt t="62663" x="4127500" y="5395913"/>
          <p14:tracePt t="62672" x="4224338" y="5251450"/>
          <p14:tracePt t="62679" x="4248150" y="5203825"/>
          <p14:tracePt t="62688" x="4295775" y="5130800"/>
          <p14:tracePt t="62696" x="4319588" y="5106988"/>
          <p14:tracePt t="62705" x="4343400" y="5011738"/>
          <p14:tracePt t="62712" x="4343400" y="4987925"/>
          <p14:tracePt t="62724" x="4367213" y="4940300"/>
          <p14:tracePt t="62728" x="4367213" y="4916488"/>
          <p14:tracePt t="62740" x="4392613" y="4867275"/>
          <p14:tracePt t="62757" x="4392613" y="4843463"/>
          <p14:tracePt t="62760" x="4416425" y="4795838"/>
          <p14:tracePt t="62776" x="4416425" y="4772025"/>
          <p14:tracePt t="62792" x="4416425" y="4748213"/>
          <p14:tracePt t="62802" x="4416425" y="4724400"/>
          <p14:tracePt t="62864" x="4416425" y="4700588"/>
          <p14:tracePt t="62928" x="4416425" y="4675188"/>
          <p14:tracePt t="62992" x="4392613" y="4675188"/>
          <p14:tracePt t="63016" x="4367213" y="4675188"/>
          <p14:tracePt t="63024" x="4343400" y="4700588"/>
          <p14:tracePt t="63056" x="4319588" y="4700588"/>
          <p14:tracePt t="63071" x="4295775" y="4724400"/>
          <p14:tracePt t="63103" x="4271963" y="4724400"/>
          <p14:tracePt t="63112" x="4248150" y="4724400"/>
          <p14:tracePt t="63120" x="4224338" y="4724400"/>
          <p14:tracePt t="63136" x="4200525" y="4724400"/>
          <p14:tracePt t="63144" x="4176713" y="4700588"/>
          <p14:tracePt t="63157" x="4127500" y="4675188"/>
          <p14:tracePt t="63159" x="4103688" y="4651375"/>
          <p14:tracePt t="63172" x="4079875" y="4627563"/>
          <p14:tracePt t="63175" x="4032250" y="4627563"/>
          <p14:tracePt t="63188" x="4008438" y="4579938"/>
          <p14:tracePt t="63192" x="3984625" y="4579938"/>
          <p14:tracePt t="63240" x="3959225" y="4556125"/>
          <p14:tracePt t="63255" x="3959225" y="4532313"/>
          <p14:tracePt t="63264" x="3959225" y="4484688"/>
          <p14:tracePt t="63271" x="3935413" y="4484688"/>
          <p14:tracePt t="63280" x="3935413" y="4435475"/>
          <p14:tracePt t="63295" x="3935413" y="4411663"/>
          <p14:tracePt t="63306" x="3935413" y="4364038"/>
          <p14:tracePt t="63312" x="3935413" y="4316413"/>
          <p14:tracePt t="63323" x="4008438" y="4195763"/>
          <p14:tracePt t="63337" x="4103688" y="4076700"/>
          <p14:tracePt t="63344" x="4151313" y="4052888"/>
          <p14:tracePt t="63356" x="4151313" y="4029075"/>
          <p14:tracePt t="63360" x="4176713" y="4029075"/>
          <p14:tracePt t="63697" x="4176713" y="4052888"/>
          <p14:tracePt t="63707" x="4176713" y="4076700"/>
          <p14:tracePt t="63720" x="4176713" y="4100513"/>
          <p14:tracePt t="63962" x="4176713" y="4124325"/>
          <p14:tracePt t="63971" x="4224338" y="4124325"/>
          <p14:tracePt t="63979" x="4319588" y="4171950"/>
          <p14:tracePt t="63994" x="4416425" y="4171950"/>
          <p14:tracePt t="64010" x="4464050" y="4171950"/>
          <p14:tracePt t="64016" x="4487863" y="4171950"/>
          <p14:tracePt t="64024" x="4535488" y="4171950"/>
          <p14:tracePt t="64033" x="4584700" y="4171950"/>
          <p14:tracePt t="64040" x="4679950" y="4171950"/>
          <p14:tracePt t="64048" x="4703763" y="4171950"/>
          <p14:tracePt t="64059" x="4751388" y="4171950"/>
          <p14:tracePt t="64065" x="4776788" y="4171950"/>
          <p14:tracePt t="64075" x="4824413" y="4171950"/>
          <p14:tracePt t="64080" x="4848225" y="4171950"/>
          <p14:tracePt t="64091" x="4919663" y="4171950"/>
          <p14:tracePt t="64096" x="4967288" y="4195763"/>
          <p14:tracePt t="64106" x="5040313" y="4195763"/>
          <p14:tracePt t="64112" x="5111750" y="4195763"/>
          <p14:tracePt t="64124" x="5135563" y="4195763"/>
          <p14:tracePt t="64128" x="5184775" y="4219575"/>
          <p14:tracePt t="64139" x="5208588" y="4219575"/>
          <p14:tracePt t="64144" x="5232400" y="4219575"/>
          <p14:tracePt t="64156" x="5256213" y="4219575"/>
          <p14:tracePt t="64160" x="5280025" y="4219575"/>
          <p14:tracePt t="64173" x="5327650" y="4219575"/>
          <p14:tracePt t="64191" x="5351463" y="4219575"/>
          <p14:tracePt t="64192" x="5375275" y="4219575"/>
          <p14:tracePt t="64202" x="5400675" y="4219575"/>
          <p14:tracePt t="64217" x="5424488" y="4219575"/>
          <p14:tracePt t="65554" x="5472113" y="4219575"/>
          <p14:tracePt t="65565" x="5616575" y="4219575"/>
          <p14:tracePt t="65575" x="5783263" y="4244975"/>
          <p14:tracePt t="65577" x="5808663" y="4244975"/>
          <p14:tracePt t="65588" x="5903913" y="4244975"/>
          <p14:tracePt t="65593" x="5975350" y="4244975"/>
          <p14:tracePt t="65601" x="6024563" y="4244975"/>
          <p14:tracePt t="65607" x="6024563" y="4268788"/>
          <p14:tracePt t="65761" x="6048375" y="4268788"/>
          <p14:tracePt t="65771" x="6072188" y="4268788"/>
          <p14:tracePt t="65780" x="6096000" y="4268788"/>
          <p14:tracePt t="65788" x="6119813" y="4268788"/>
          <p14:tracePt t="65795" x="6143625" y="4268788"/>
          <p14:tracePt t="65803" x="6191250" y="4268788"/>
          <p14:tracePt t="65808" x="6216650" y="4268788"/>
          <p14:tracePt t="65816" x="6264275" y="4268788"/>
          <p14:tracePt t="65832" x="6288088" y="4268788"/>
          <p14:tracePt t="65840" x="6311900" y="4268788"/>
          <p14:tracePt t="65858" x="6335713" y="4268788"/>
          <p14:tracePt t="65875" x="6383338" y="4244975"/>
          <p14:tracePt t="65880" x="6408738" y="4244975"/>
          <p14:tracePt t="65896" x="6456363" y="4244975"/>
          <p14:tracePt t="65912" x="6480175" y="4244975"/>
          <p14:tracePt t="65926" x="6551613" y="4244975"/>
          <p14:tracePt t="65928" x="6551613" y="4219575"/>
          <p14:tracePt t="65940" x="6575425" y="4219575"/>
          <p14:tracePt t="65944" x="6624638" y="4219575"/>
          <p14:tracePt t="65957" x="6672263" y="4219575"/>
          <p14:tracePt t="65960" x="6719888" y="4219575"/>
          <p14:tracePt t="65975" x="6840538" y="4195763"/>
          <p14:tracePt t="65976" x="6911975" y="4195763"/>
          <p14:tracePt t="65986" x="6959600" y="4171950"/>
          <p14:tracePt t="65992" x="7007225" y="4171950"/>
          <p14:tracePt t="66001" x="7080250" y="4148138"/>
          <p14:tracePt t="66008" x="7127875" y="4148138"/>
          <p14:tracePt t="66016" x="7151688" y="4148138"/>
          <p14:tracePt t="66024" x="7224713" y="4148138"/>
          <p14:tracePt t="66032" x="7248525" y="4148138"/>
          <p14:tracePt t="66065" x="7272338" y="4148138"/>
          <p14:tracePt t="66080" x="7296150" y="4148138"/>
          <p14:tracePt t="66096" x="7343775" y="4148138"/>
          <p14:tracePt t="66121" x="7367588" y="4148138"/>
          <p14:tracePt t="66225" x="7415213" y="4148138"/>
          <p14:tracePt t="66237" x="7440613" y="4148138"/>
          <p14:tracePt t="66240" x="7488238" y="4148138"/>
          <p14:tracePt t="66249" x="7559675" y="4148138"/>
          <p14:tracePt t="66259" x="7607300" y="4148138"/>
          <p14:tracePt t="66265" x="7656513" y="4148138"/>
          <p14:tracePt t="66277" x="7727950" y="4148138"/>
          <p14:tracePt t="66281" x="7824788" y="4148138"/>
          <p14:tracePt t="66291" x="7896225" y="4124325"/>
          <p14:tracePt t="66296" x="7967663" y="4124325"/>
          <p14:tracePt t="66307" x="8088313" y="4124325"/>
          <p14:tracePt t="66312" x="8207375" y="4100513"/>
          <p14:tracePt t="66325" x="8304213" y="4100513"/>
          <p14:tracePt t="66328" x="8399463" y="4100513"/>
          <p14:tracePt t="66341" x="8472488" y="4100513"/>
          <p14:tracePt t="66345" x="8543925" y="4100513"/>
          <p14:tracePt t="66358" x="8712200" y="4100513"/>
          <p14:tracePt t="66359" x="8759825" y="4100513"/>
          <p14:tracePt t="66373" x="8807450" y="4100513"/>
          <p14:tracePt t="66376" x="8831263" y="4100513"/>
          <p14:tracePt t="66392" x="8856663" y="4100513"/>
          <p14:tracePt t="66425" x="8880475" y="4100513"/>
          <p14:tracePt t="66440" x="8880475" y="4076700"/>
          <p14:tracePt t="66448" x="8880475" y="4052888"/>
          <p14:tracePt t="66459" x="8904288" y="4052888"/>
          <p14:tracePt t="66480" x="8928100" y="4052888"/>
          <p14:tracePt t="66492" x="8928100" y="4029075"/>
          <p14:tracePt t="66521" x="8928100" y="4005263"/>
          <p14:tracePt t="66645" x="8928100" y="4029075"/>
          <p14:tracePt t="66656" x="8904288" y="4052888"/>
          <p14:tracePt t="66658" x="8904288" y="4076700"/>
          <p14:tracePt t="66665" x="8856663" y="4076700"/>
          <p14:tracePt t="66675" x="8856663" y="4100513"/>
          <p14:tracePt t="66680" x="8831263" y="4100513"/>
          <p14:tracePt t="66692" x="8783638" y="4100513"/>
          <p14:tracePt t="66696" x="8736013" y="4124325"/>
          <p14:tracePt t="66709" x="8712200" y="4124325"/>
          <p14:tracePt t="66712" x="8688388" y="4124325"/>
          <p14:tracePt t="66729" x="8664575" y="4124325"/>
          <p14:tracePt t="66816" x="8664575" y="4148138"/>
          <p14:tracePt t="66825" x="8640763" y="4148138"/>
          <p14:tracePt t="66833" x="8640763" y="4171950"/>
          <p14:tracePt t="66840" x="8615363" y="4171950"/>
          <p14:tracePt t="66860" x="8615363" y="4195763"/>
          <p14:tracePt t="66864" x="8615363" y="4219575"/>
          <p14:tracePt t="67097" x="8640763" y="4219575"/>
          <p14:tracePt t="67128" x="8664575" y="4219575"/>
          <p14:tracePt t="67156" x="8688388" y="4219575"/>
          <p14:tracePt t="67163" x="8736013" y="4219575"/>
          <p14:tracePt t="67173" x="8783638" y="4219575"/>
          <p14:tracePt t="67179" x="8831263" y="4219575"/>
          <p14:tracePt t="67185" x="8880475" y="4219575"/>
          <p14:tracePt t="67192" x="8928100" y="4219575"/>
          <p14:tracePt t="67199" x="8975725" y="4219575"/>
          <p14:tracePt t="67207" x="8999538" y="4219575"/>
          <p14:tracePt t="67217" x="9023350" y="4219575"/>
          <p14:tracePt t="67226" x="9048750" y="4219575"/>
          <p14:tracePt t="67248" x="9072563" y="4219575"/>
          <p14:tracePt t="67281" x="9120188" y="4219575"/>
          <p14:tracePt t="67290" x="9144000" y="4195763"/>
          <p14:tracePt t="67297" x="9167813" y="4195763"/>
          <p14:tracePt t="67309" x="9191625" y="4195763"/>
          <p14:tracePt t="67312" x="9215438" y="4195763"/>
          <p14:tracePt t="67325" x="9239250" y="4195763"/>
          <p14:tracePt t="67338" x="9288463" y="4195763"/>
          <p14:tracePt t="67357" x="9312275" y="4195763"/>
          <p14:tracePt t="67363" x="9336088" y="4195763"/>
          <p14:tracePt t="67376" x="9359900" y="4195763"/>
          <p14:tracePt t="67387" x="9383713" y="4195763"/>
          <p14:tracePt t="67393" x="9407525" y="4195763"/>
          <p14:tracePt t="67409" x="9431338" y="4195763"/>
          <p14:tracePt t="67427" x="9456738" y="4195763"/>
          <p14:tracePt t="67432" x="9480550" y="4195763"/>
          <p14:tracePt t="67440" x="9504363" y="4195763"/>
          <p14:tracePt t="67458" x="9551988" y="4195763"/>
          <p14:tracePt t="67464" x="9599613" y="4195763"/>
          <p14:tracePt t="67475" x="9647238" y="4195763"/>
          <p14:tracePt t="67480" x="9696450" y="4195763"/>
          <p14:tracePt t="67491" x="9767888" y="4195763"/>
          <p14:tracePt t="67495" x="9815513" y="4219575"/>
          <p14:tracePt t="67508" x="9888538" y="4219575"/>
          <p14:tracePt t="67511" x="9936163" y="4219575"/>
          <p14:tracePt t="67523" x="9983788" y="4219575"/>
          <p14:tracePt t="67528" x="10031413" y="4219575"/>
          <p14:tracePt t="67540" x="10055225" y="4219575"/>
          <p14:tracePt t="67544" x="10080625" y="4219575"/>
          <p14:tracePt t="67556" x="10104438" y="4219575"/>
          <p14:tracePt t="67560" x="10128250" y="4219575"/>
          <p14:tracePt t="67576" x="10152063" y="4219575"/>
          <p14:tracePt t="67616" x="10175875" y="4219575"/>
          <p14:tracePt t="67673" x="10199688" y="4219575"/>
          <p14:tracePt t="67682" x="10223500" y="4219575"/>
          <p14:tracePt t="67696" x="10247313" y="4195763"/>
          <p14:tracePt t="67707" x="10296525" y="4195763"/>
          <p14:tracePt t="67714" x="10320338" y="4195763"/>
          <p14:tracePt t="67726" x="10391775" y="4195763"/>
          <p14:tracePt t="67727" x="10439400" y="4171950"/>
          <p14:tracePt t="67742" x="10463213" y="4171950"/>
          <p14:tracePt t="67744" x="10512425" y="4171950"/>
          <p14:tracePt t="67754" x="10536238" y="4148138"/>
          <p14:tracePt t="67759" x="10560050" y="4148138"/>
          <p14:tracePt t="67769" x="10607675" y="4148138"/>
          <p14:tracePt t="67809" x="10631488" y="4148138"/>
          <p14:tracePt t="67832" x="10655300" y="4148138"/>
          <p14:tracePt t="67843" x="10704513" y="4148138"/>
          <p14:tracePt t="67856" x="10728325" y="4148138"/>
          <p14:tracePt t="67864" x="10752138" y="4148138"/>
          <p14:tracePt t="67890" x="10775950" y="4148138"/>
          <p14:tracePt t="67913" x="10799763" y="4148138"/>
          <p14:tracePt t="67961" x="10823575" y="4148138"/>
          <p14:tracePt t="67971" x="10847388" y="4148138"/>
          <p14:tracePt t="67986" x="10872788" y="4148138"/>
          <p14:tracePt t="67995" x="10920413" y="4148138"/>
          <p14:tracePt t="68000" x="10944225" y="4148138"/>
          <p14:tracePt t="68010" x="10991850" y="4148138"/>
          <p14:tracePt t="68016" x="11015663" y="4148138"/>
          <p14:tracePt t="68026" x="11063288" y="4171950"/>
          <p14:tracePt t="68043" x="11088688" y="4171950"/>
          <p14:tracePt t="68049" x="11088688" y="4195763"/>
          <p14:tracePt t="68062" x="11112500" y="4195763"/>
          <p14:tracePt t="68065" x="11112500" y="4219575"/>
          <p14:tracePt t="68090" x="11136313" y="4219575"/>
          <p14:tracePt t="68122" x="11160125" y="4219575"/>
          <p14:tracePt t="68145" x="11160125" y="4244975"/>
          <p14:tracePt t="68155" x="11183938" y="4244975"/>
          <p14:tracePt t="68297" x="11207750" y="4244975"/>
          <p14:tracePt t="68312" x="11231563" y="4244975"/>
          <p14:tracePt t="68409" x="11255375" y="4244975"/>
          <p14:tracePt t="68441" x="11280775" y="4244975"/>
          <p14:tracePt t="69970" x="11231563" y="4244975"/>
          <p14:tracePt t="69980" x="11063288" y="4195763"/>
          <p14:tracePt t="69992" x="10847388" y="4171950"/>
          <p14:tracePt t="70003" x="10728325" y="4171950"/>
          <p14:tracePt t="70006" x="10583863" y="4148138"/>
          <p14:tracePt t="70008" x="10463213" y="4124325"/>
          <p14:tracePt t="70013" x="10320338" y="4124325"/>
          <p14:tracePt t="70015" x="10223500" y="4124325"/>
          <p14:tracePt t="70026" x="10152063" y="4124325"/>
          <p14:tracePt t="70032" x="10104438" y="4124325"/>
          <p14:tracePt t="70041" x="10080625" y="4124325"/>
          <p14:tracePt t="70048" x="10055225" y="4124325"/>
          <p14:tracePt t="70145" x="10031413" y="4124325"/>
          <p14:tracePt t="70157" x="10007600" y="4124325"/>
          <p14:tracePt t="70170" x="9959975" y="4148138"/>
          <p14:tracePt t="70179" x="9959975" y="4171950"/>
          <p14:tracePt t="70185" x="9936163" y="4171950"/>
          <p14:tracePt t="70193" x="9936163" y="4195763"/>
          <p14:tracePt t="70224" x="9912350" y="4195763"/>
          <p14:tracePt t="70240" x="9912350" y="4219575"/>
          <p14:tracePt t="70256" x="9888538" y="4219575"/>
          <p14:tracePt t="70264" x="9864725" y="4244975"/>
          <p14:tracePt t="70275" x="9815513" y="4268788"/>
          <p14:tracePt t="70280" x="9815513" y="4292600"/>
          <p14:tracePt t="70292" x="9767888" y="4292600"/>
          <p14:tracePt t="70296" x="9744075" y="4316413"/>
          <p14:tracePt t="70314" x="9647238" y="4364038"/>
          <p14:tracePt t="70325" x="9575800" y="4435475"/>
          <p14:tracePt t="70328" x="9528175" y="4435475"/>
          <p14:tracePt t="70337" x="9528175" y="4460875"/>
          <p14:tracePt t="70345" x="9504363" y="4484688"/>
          <p14:tracePt t="70370" x="9480550" y="4508500"/>
          <p14:tracePt t="70378" x="9456738" y="4508500"/>
          <p14:tracePt t="70384" x="9456738" y="4556125"/>
          <p14:tracePt t="70392" x="9431338" y="4556125"/>
          <p14:tracePt t="70400" x="9431338" y="4579938"/>
          <p14:tracePt t="70408" x="9407525" y="4579938"/>
          <p14:tracePt t="70416" x="9383713" y="4579938"/>
          <p14:tracePt t="70432" x="9383713" y="4603750"/>
          <p14:tracePt t="70442" x="9359900" y="4603750"/>
          <p14:tracePt t="70460" x="9336088" y="4651375"/>
          <p14:tracePt t="70476" x="9312275" y="4700588"/>
          <p14:tracePt t="70480" x="9264650" y="4748213"/>
          <p14:tracePt t="70495" x="9215438" y="4772025"/>
          <p14:tracePt t="70497" x="9191625" y="4843463"/>
          <p14:tracePt t="70508" x="9120188" y="4843463"/>
          <p14:tracePt t="70512" x="9096375" y="4891088"/>
          <p14:tracePt t="70526" x="9072563" y="4891088"/>
          <p14:tracePt t="70528" x="9048750" y="4916488"/>
          <p14:tracePt t="70537" x="9023350" y="4940300"/>
          <p14:tracePt t="70544" x="8999538" y="4940300"/>
          <p14:tracePt t="70559" x="8975725" y="4964113"/>
          <p14:tracePt t="70576" x="8928100" y="4964113"/>
          <p14:tracePt t="70584" x="8880475" y="4987925"/>
          <p14:tracePt t="70595" x="8856663" y="4987925"/>
          <p14:tracePt t="70600" x="8831263" y="4987925"/>
          <p14:tracePt t="70609" x="8783638" y="5011738"/>
          <p14:tracePt t="70616" x="8759825" y="5011738"/>
          <p14:tracePt t="70626" x="8736013" y="5011738"/>
          <p14:tracePt t="70632" x="8712200" y="5011738"/>
          <p14:tracePt t="70643" x="8688388" y="5035550"/>
          <p14:tracePt t="70648" x="8664575" y="5035550"/>
          <p14:tracePt t="70660" x="8640763" y="5035550"/>
          <p14:tracePt t="70664" x="8615363" y="5059363"/>
          <p14:tracePt t="70680" x="8591550" y="5059363"/>
          <p14:tracePt t="70696" x="8567738" y="5059363"/>
          <p14:tracePt t="70723" x="8543925" y="5083175"/>
          <p14:tracePt t="70731" x="8520113" y="5083175"/>
          <p14:tracePt t="70738" x="8472488" y="5130800"/>
          <p14:tracePt t="70744" x="8423275" y="5156200"/>
          <p14:tracePt t="70753" x="8351838" y="5180013"/>
          <p14:tracePt t="70761" x="8256588" y="5227638"/>
          <p14:tracePt t="70768" x="8135938" y="5251450"/>
          <p14:tracePt t="70776" x="7967663" y="5299075"/>
          <p14:tracePt t="70784" x="7848600" y="5322888"/>
          <p14:tracePt t="70794" x="7512050" y="5395913"/>
          <p14:tracePt t="70800" x="7367588" y="5443538"/>
          <p14:tracePt t="70809" x="7272338" y="5443538"/>
          <p14:tracePt t="70816" x="7199313" y="5467350"/>
          <p14:tracePt t="70826" x="7127875" y="5491163"/>
          <p14:tracePt t="70832" x="6959600" y="5562600"/>
          <p14:tracePt t="70844" x="6888163" y="5586413"/>
          <p14:tracePt t="70848" x="6816725" y="5611813"/>
          <p14:tracePt t="70860" x="6767513" y="5635625"/>
          <p14:tracePt t="70864" x="6648450" y="5659438"/>
          <p14:tracePt t="70875" x="6599238" y="5683250"/>
          <p14:tracePt t="70880" x="6527800" y="5683250"/>
          <p14:tracePt t="70894" x="6456363" y="5683250"/>
          <p14:tracePt t="70897" x="6359525" y="5707063"/>
          <p14:tracePt t="70908" x="6096000" y="5707063"/>
          <p14:tracePt t="70912" x="6000750" y="5707063"/>
          <p14:tracePt t="70925" x="5856288" y="5707063"/>
          <p14:tracePt t="70928" x="5592763" y="5635625"/>
          <p14:tracePt t="70937" x="5472113" y="5635625"/>
          <p14:tracePt t="70944" x="5232400" y="5611813"/>
          <p14:tracePt t="70953" x="5135563" y="5586413"/>
          <p14:tracePt t="70960" x="4943475" y="5562600"/>
          <p14:tracePt t="70968" x="4872038" y="5538788"/>
          <p14:tracePt t="70977" x="4679950" y="5491163"/>
          <p14:tracePt t="70984" x="4464050" y="5443538"/>
          <p14:tracePt t="70992" x="4416425" y="5395913"/>
          <p14:tracePt t="71000" x="4271963" y="5346700"/>
          <p14:tracePt t="71010" x="4151313" y="5299075"/>
          <p14:tracePt t="71016" x="4127500" y="5251450"/>
          <p14:tracePt t="71027" x="4056063" y="5227638"/>
          <p14:tracePt t="71032" x="4032250" y="5180013"/>
          <p14:tracePt t="71043" x="3984625" y="5130800"/>
          <p14:tracePt t="71048" x="3959225" y="5106988"/>
          <p14:tracePt t="71060" x="3935413" y="5035550"/>
          <p14:tracePt t="71064" x="3887788" y="4916488"/>
          <p14:tracePt t="71085" x="3816350" y="4748213"/>
          <p14:tracePt t="71089" x="3743325" y="4627563"/>
          <p14:tracePt t="71095" x="3719513" y="4556125"/>
          <p14:tracePt t="71108" x="3695700" y="4411663"/>
          <p14:tracePt t="71112" x="3671888" y="4387850"/>
          <p14:tracePt t="71124" x="3671888" y="4268788"/>
          <p14:tracePt t="71128" x="3648075" y="4124325"/>
          <p14:tracePt t="71136" x="3648075" y="4100513"/>
          <p14:tracePt t="71143" x="3648075" y="4029075"/>
          <p14:tracePt t="71151" x="3671888" y="3908425"/>
          <p14:tracePt t="71159" x="3671888" y="3884613"/>
          <p14:tracePt t="71167" x="3719513" y="3813175"/>
          <p14:tracePt t="71177" x="3743325" y="3763963"/>
          <p14:tracePt t="71184" x="3816350" y="3668713"/>
          <p14:tracePt t="71193" x="3840163" y="3644900"/>
          <p14:tracePt t="71200" x="3935413" y="3549650"/>
          <p14:tracePt t="71209" x="4079875" y="3452813"/>
          <p14:tracePt t="71216" x="4127500" y="3405188"/>
          <p14:tracePt t="71226" x="4343400" y="3308350"/>
          <p14:tracePt t="71232" x="4608513" y="3189288"/>
          <p14:tracePt t="71247" x="4679950" y="3165475"/>
          <p14:tracePt t="71248" x="4943475" y="3044825"/>
          <p14:tracePt t="71262" x="5232400" y="2973388"/>
          <p14:tracePt t="71264" x="5472113" y="2925763"/>
          <p14:tracePt t="71276" x="5735638" y="2901950"/>
          <p14:tracePt t="71280" x="5951538" y="2901950"/>
          <p14:tracePt t="71293" x="6264275" y="2852738"/>
          <p14:tracePt t="71295" x="6456363" y="2852738"/>
          <p14:tracePt t="71310" x="6624638" y="2852738"/>
          <p14:tracePt t="71312" x="6767513" y="2852738"/>
          <p14:tracePt t="71329" x="6959600" y="2878138"/>
          <p14:tracePt t="71339" x="7104063" y="2901950"/>
          <p14:tracePt t="71344" x="7175500" y="2925763"/>
          <p14:tracePt t="71352" x="7319963" y="2973388"/>
          <p14:tracePt t="71361" x="7440613" y="2997200"/>
          <p14:tracePt t="71368" x="7607300" y="3044825"/>
          <p14:tracePt t="71377" x="7775575" y="3094038"/>
          <p14:tracePt t="71384" x="7920038" y="3141663"/>
          <p14:tracePt t="71393" x="8112125" y="3213100"/>
          <p14:tracePt t="71400" x="8423275" y="3308350"/>
          <p14:tracePt t="71410" x="8591550" y="3357563"/>
          <p14:tracePt t="71416" x="8736013" y="3429000"/>
          <p14:tracePt t="71426" x="8831263" y="3476625"/>
          <p14:tracePt t="71431" x="8975725" y="3549650"/>
          <p14:tracePt t="71442" x="9072563" y="3597275"/>
          <p14:tracePt t="71448" x="9120188" y="3621088"/>
          <p14:tracePt t="71459" x="9167813" y="3644900"/>
          <p14:tracePt t="71464" x="9239250" y="3716338"/>
          <p14:tracePt t="71476" x="9336088" y="3789363"/>
          <p14:tracePt t="71480" x="9383713" y="3836988"/>
          <p14:tracePt t="71493" x="9407525" y="3908425"/>
          <p14:tracePt t="71496" x="9431338" y="3956050"/>
          <p14:tracePt t="71509" x="9431338" y="4005263"/>
          <p14:tracePt t="71511" x="9456738" y="4076700"/>
          <p14:tracePt t="71525" x="9480550" y="4148138"/>
          <p14:tracePt t="71527" x="9504363" y="4219575"/>
          <p14:tracePt t="71536" x="9528175" y="4340225"/>
          <p14:tracePt t="71545" x="9551988" y="4508500"/>
          <p14:tracePt t="71551" x="9575800" y="4627563"/>
          <p14:tracePt t="71560" x="9575800" y="4724400"/>
          <p14:tracePt t="71567" x="9599613" y="4843463"/>
          <p14:tracePt t="71576" x="9599613" y="4940300"/>
          <p14:tracePt t="71583" x="9623425" y="5011738"/>
          <p14:tracePt t="71592" x="9623425" y="5083175"/>
          <p14:tracePt t="71599" x="9647238" y="5130800"/>
          <p14:tracePt t="71610" x="9647238" y="5180013"/>
          <p14:tracePt t="71616" x="9647238" y="5227638"/>
          <p14:tracePt t="71625" x="9647238" y="5299075"/>
          <p14:tracePt t="71633" x="9647238" y="5322888"/>
          <p14:tracePt t="71643" x="9647238" y="5370513"/>
          <p14:tracePt t="71647" x="9623425" y="5419725"/>
          <p14:tracePt t="71659" x="9599613" y="5467350"/>
          <p14:tracePt t="71664" x="9575800" y="5514975"/>
          <p14:tracePt t="71677" x="9575800" y="5538788"/>
          <p14:tracePt t="71680" x="9528175" y="5611813"/>
          <p14:tracePt t="71693" x="9504363" y="5635625"/>
          <p14:tracePt t="71696" x="9480550" y="5659438"/>
          <p14:tracePt t="71710" x="9456738" y="5707063"/>
          <p14:tracePt t="71713" x="9407525" y="5707063"/>
          <p14:tracePt t="71729" x="9359900" y="5754688"/>
          <p14:tracePt t="71738" x="9336088" y="5802313"/>
          <p14:tracePt t="71745" x="9288463" y="5826125"/>
          <p14:tracePt t="71753" x="9264650" y="5875338"/>
          <p14:tracePt t="71762" x="9215438" y="5922963"/>
          <p14:tracePt t="71768" x="9144000" y="6018213"/>
          <p14:tracePt t="71776" x="9120188" y="6018213"/>
          <p14:tracePt t="71784" x="9048750" y="6067425"/>
          <p14:tracePt t="71794" x="9023350" y="6138863"/>
          <p14:tracePt t="71799" x="8951913" y="6162675"/>
          <p14:tracePt t="71809" x="8904288" y="6186488"/>
          <p14:tracePt t="71816" x="8880475" y="6210300"/>
          <p14:tracePt t="71827" x="8856663" y="6210300"/>
          <p14:tracePt t="71832" x="8807450" y="6234113"/>
          <p14:tracePt t="71848" x="8759825" y="6257925"/>
          <p14:tracePt t="71862" x="8712200" y="6281738"/>
          <p14:tracePt t="71864" x="8664575" y="6307138"/>
          <p14:tracePt t="71877" x="8591550" y="6330950"/>
          <p14:tracePt t="71880" x="8567738" y="6330950"/>
          <p14:tracePt t="71893" x="8472488" y="6354763"/>
          <p14:tracePt t="71896" x="8375650" y="6354763"/>
          <p14:tracePt t="71909" x="8280400" y="6354763"/>
          <p14:tracePt t="71912" x="8207375" y="6354763"/>
          <p14:tracePt t="71921" x="8088313" y="6378575"/>
          <p14:tracePt t="71927" x="7967663" y="6378575"/>
          <p14:tracePt t="71937" x="7824788" y="6402388"/>
          <p14:tracePt t="71945" x="7775575" y="6402388"/>
          <p14:tracePt t="71952" x="7632700" y="6426200"/>
          <p14:tracePt t="71960" x="7488238" y="6450013"/>
          <p14:tracePt t="71968" x="7440613" y="6450013"/>
          <p14:tracePt t="71978" x="7272338" y="6473825"/>
          <p14:tracePt t="71984" x="7104063" y="6497638"/>
          <p14:tracePt t="71994" x="6935788" y="6523038"/>
          <p14:tracePt t="72000" x="6767513" y="6523038"/>
          <p14:tracePt t="72011" x="6696075" y="6523038"/>
          <p14:tracePt t="72016" x="6575425" y="6523038"/>
          <p14:tracePt t="72026" x="6480175" y="6523038"/>
          <p14:tracePt t="72032" x="6383338" y="6523038"/>
          <p14:tracePt t="72048" x="6311900" y="6523038"/>
          <p14:tracePt t="72059" x="6240463" y="6523038"/>
          <p14:tracePt t="72064" x="6167438" y="6523038"/>
          <p14:tracePt t="72079" x="6119813" y="6523038"/>
          <p14:tracePt t="72080" x="6048375" y="6523038"/>
          <p14:tracePt t="72094" x="6000750" y="6523038"/>
          <p14:tracePt t="72109" x="5951538" y="6523038"/>
          <p14:tracePt t="72112" x="5880100" y="6523038"/>
          <p14:tracePt t="72122" x="5856288" y="6523038"/>
          <p14:tracePt t="72128" x="5808663" y="6497638"/>
          <p14:tracePt t="72137" x="5783263" y="6473825"/>
          <p14:tracePt t="72144" x="5735638" y="6473825"/>
          <p14:tracePt t="72153" x="5640388" y="6450013"/>
          <p14:tracePt t="72160" x="5543550" y="6402388"/>
          <p14:tracePt t="72168" x="5495925" y="6402388"/>
          <p14:tracePt t="72177" x="5424488" y="6378575"/>
          <p14:tracePt t="72184" x="5400675" y="6378575"/>
          <p14:tracePt t="72194" x="5375275" y="6354763"/>
          <p14:tracePt t="72200" x="5351463" y="6354763"/>
          <p14:tracePt t="76241" x="5351463" y="6378575"/>
          <p14:tracePt t="76249" x="5327650" y="6402388"/>
          <p14:tracePt t="76261" x="5327650" y="6426200"/>
          <p14:tracePt t="76269" x="5303838" y="6450013"/>
          <p14:tracePt t="76280" x="5280025" y="6497638"/>
          <p14:tracePt t="76291" x="5256213" y="6546850"/>
          <p14:tracePt t="76297" x="5208588" y="6546850"/>
          <p14:tracePt t="76305" x="5208588" y="6570663"/>
          <p14:tracePt t="76312" x="5184775" y="6594475"/>
          <p14:tracePt t="76330" x="5111750" y="6618288"/>
          <p14:tracePt t="76335" x="5087938" y="6618288"/>
          <p14:tracePt t="76344" x="5040313" y="6642100"/>
          <p14:tracePt t="76362" x="4992688" y="6642100"/>
          <p14:tracePt t="76368" x="4967288" y="6642100"/>
          <p14:tracePt t="76384" x="4919663" y="6642100"/>
          <p14:tracePt t="76395" x="4872038" y="6642100"/>
          <p14:tracePt t="76400" x="4800600" y="6642100"/>
          <p14:tracePt t="76412" x="4751388" y="6642100"/>
          <p14:tracePt t="76415" x="4727575" y="6642100"/>
          <p14:tracePt t="76430" x="4679950" y="6642100"/>
          <p14:tracePt t="76432" x="4632325" y="6642100"/>
          <p14:tracePt t="76448" x="4559300" y="6642100"/>
          <p14:tracePt t="76464" x="4487863" y="6570663"/>
          <p14:tracePt t="76481" x="4392613" y="6473825"/>
          <p14:tracePt t="76491" x="4319588" y="6354763"/>
          <p14:tracePt t="76498" x="4271963" y="6307138"/>
          <p14:tracePt t="76506" x="4200525" y="6186488"/>
          <p14:tracePt t="76514" x="4127500" y="6091238"/>
          <p14:tracePt t="76520" x="4103688" y="6067425"/>
          <p14:tracePt t="76529" x="4056063" y="6018213"/>
          <p14:tracePt t="76536" x="4008438" y="5946775"/>
          <p14:tracePt t="76545" x="3984625" y="5946775"/>
          <p14:tracePt t="76552" x="3959225" y="5922963"/>
          <p14:tracePt t="76561" x="3935413" y="5875338"/>
          <p14:tracePt t="76569" x="3887788" y="5851525"/>
          <p14:tracePt t="76580" x="3863975" y="5826125"/>
          <p14:tracePt t="76584" x="3816350" y="5802313"/>
          <p14:tracePt t="76594" x="3792538" y="5754688"/>
          <p14:tracePt t="76600" x="3768725" y="5707063"/>
          <p14:tracePt t="76610" x="3719513" y="5659438"/>
          <p14:tracePt t="76616" x="3695700" y="5611813"/>
          <p14:tracePt t="76628" x="3671888" y="5562600"/>
          <p14:tracePt t="76631" x="3624263" y="5514975"/>
          <p14:tracePt t="76644" x="3624263" y="5491163"/>
          <p14:tracePt t="76648" x="3600450" y="5419725"/>
          <p14:tracePt t="76661" x="3576638" y="5275263"/>
          <p14:tracePt t="76664" x="3551238" y="5251450"/>
          <p14:tracePt t="76677" x="3551238" y="5106988"/>
          <p14:tracePt t="76680" x="3551238" y="5035550"/>
          <p14:tracePt t="76690" x="3551238" y="4867275"/>
          <p14:tracePt t="76697" x="3551238" y="4675188"/>
          <p14:tracePt t="76705" x="3551238" y="4603750"/>
          <p14:tracePt t="76714" x="3551238" y="4460875"/>
          <p14:tracePt t="76720" x="3551238" y="4268788"/>
          <p14:tracePt t="76729" x="3551238" y="4219575"/>
          <p14:tracePt t="76736" x="3576638" y="4052888"/>
          <p14:tracePt t="76745" x="3600450" y="4005263"/>
          <p14:tracePt t="76752" x="3671888" y="3860800"/>
          <p14:tracePt t="76762" x="3768725" y="3716338"/>
          <p14:tracePt t="76768" x="3792538" y="3668713"/>
          <p14:tracePt t="76778" x="3911600" y="3524250"/>
          <p14:tracePt t="76784" x="4032250" y="3381375"/>
          <p14:tracePt t="76796" x="4079875" y="3333750"/>
          <p14:tracePt t="76800" x="4248150" y="3141663"/>
          <p14:tracePt t="76811" x="4295775" y="3117850"/>
          <p14:tracePt t="76815" x="4440238" y="2973388"/>
          <p14:tracePt t="76827" x="4535488" y="2925763"/>
          <p14:tracePt t="76832" x="4679950" y="2828925"/>
          <p14:tracePt t="76845" x="4848225" y="2757488"/>
          <p14:tracePt t="76848" x="4895850" y="2757488"/>
          <p14:tracePt t="76861" x="5016500" y="2733675"/>
          <p14:tracePt t="76864" x="5135563" y="2709863"/>
          <p14:tracePt t="76878" x="5159375" y="2709863"/>
          <p14:tracePt t="76879" x="5256213" y="2686050"/>
          <p14:tracePt t="76889" x="5280025" y="2686050"/>
          <p14:tracePt t="76896" x="5351463" y="2686050"/>
          <p14:tracePt t="76904" x="5424488" y="2686050"/>
          <p14:tracePt t="76913" x="5472113" y="2709863"/>
          <p14:tracePt t="76920" x="5543550" y="2733675"/>
          <p14:tracePt t="76928" x="5592763" y="2781300"/>
          <p14:tracePt t="76935" x="5735638" y="2852738"/>
          <p14:tracePt t="76944" x="5880100" y="2973388"/>
          <p14:tracePt t="76952" x="5927725" y="3044825"/>
          <p14:tracePt t="76961" x="6096000" y="3165475"/>
          <p14:tracePt t="76968" x="6240463" y="3284538"/>
          <p14:tracePt t="76978" x="6311900" y="3333750"/>
          <p14:tracePt t="76984" x="6408738" y="3452813"/>
          <p14:tracePt t="76996" x="6456363" y="3500438"/>
          <p14:tracePt t="77000" x="6527800" y="3644900"/>
          <p14:tracePt t="77014" x="6648450" y="3836988"/>
          <p14:tracePt t="77017" x="6672263" y="3908425"/>
          <p14:tracePt t="77031" x="6743700" y="4124325"/>
          <p14:tracePt t="77034" x="6767513" y="4219575"/>
          <p14:tracePt t="77045" x="6840538" y="4435475"/>
          <p14:tracePt t="77048" x="6911975" y="4651375"/>
          <p14:tracePt t="77061" x="6911975" y="4724400"/>
          <p14:tracePt t="77063" x="6959600" y="4940300"/>
          <p14:tracePt t="77080" x="7032625" y="5203825"/>
          <p14:tracePt t="77088" x="7056438" y="5395913"/>
          <p14:tracePt t="77095" x="7080250" y="5443538"/>
          <p14:tracePt t="77105" x="7104063" y="5586413"/>
          <p14:tracePt t="77112" x="7104063" y="5730875"/>
          <p14:tracePt t="77120" x="7104063" y="5778500"/>
          <p14:tracePt t="77128" x="7104063" y="5922963"/>
          <p14:tracePt t="77136" x="7104063" y="5970588"/>
          <p14:tracePt t="77144" x="7104063" y="6091238"/>
          <p14:tracePt t="77151" x="7104063" y="6234113"/>
          <p14:tracePt t="77161" x="7104063" y="6257925"/>
          <p14:tracePt t="77167" x="7080250" y="6330950"/>
          <p14:tracePt t="77179" x="7080250" y="6378575"/>
          <p14:tracePt t="77183" x="7056438" y="6450013"/>
          <p14:tracePt t="77194" x="7007225" y="6523038"/>
          <p14:tracePt t="77200" x="7007225" y="6570663"/>
          <p14:tracePt t="77212" x="6959600" y="6642100"/>
          <p14:tracePt t="77215" x="6935788" y="6689725"/>
          <p14:tracePt t="77227" x="6888163" y="6810375"/>
          <p14:tracePt t="77636" x="3287713" y="6810375"/>
          <p14:tracePt t="77646" x="3192463" y="6713538"/>
          <p14:tracePt t="77649" x="3143250" y="6618288"/>
          <p14:tracePt t="77659" x="3095625" y="6546850"/>
          <p14:tracePt t="77665" x="3048000" y="6473825"/>
          <p14:tracePt t="77674" x="3024188" y="6426200"/>
          <p14:tracePt t="77680" x="2976563" y="6330950"/>
          <p14:tracePt t="77688" x="2903538" y="6186488"/>
          <p14:tracePt t="77696" x="2903538" y="6138863"/>
          <p14:tracePt t="77704" x="2879725" y="5994400"/>
          <p14:tracePt t="77712" x="2855913" y="5946775"/>
          <p14:tracePt t="77720" x="2832100" y="5826125"/>
          <p14:tracePt t="77729" x="2808288" y="5659438"/>
          <p14:tracePt t="77735" x="2808288" y="5611813"/>
          <p14:tracePt t="77744" x="2808288" y="5538788"/>
          <p14:tracePt t="77752" x="2808288" y="5491163"/>
          <p14:tracePt t="77761" x="2808288" y="5370513"/>
          <p14:tracePt t="77767" x="2808288" y="5203825"/>
          <p14:tracePt t="77780" x="2808288" y="5156200"/>
          <p14:tracePt t="77784" x="2855913" y="5011738"/>
          <p14:tracePt t="77797" x="2903538" y="4891088"/>
          <p14:tracePt t="77800" x="2903538" y="4843463"/>
          <p14:tracePt t="77812" x="2976563" y="4748213"/>
          <p14:tracePt t="77815" x="3000375" y="4675188"/>
          <p14:tracePt t="77829" x="3071813" y="4579938"/>
          <p14:tracePt t="77831" x="3168650" y="4435475"/>
          <p14:tracePt t="77845" x="3192463" y="4387850"/>
          <p14:tracePt t="77848" x="3311525" y="4268788"/>
          <p14:tracePt t="77864" x="3503613" y="4100513"/>
          <p14:tracePt t="77875" x="3648075" y="3979863"/>
          <p14:tracePt t="77881" x="3743325" y="3932238"/>
          <p14:tracePt t="77889" x="3935413" y="3860800"/>
          <p14:tracePt t="77896" x="3984625" y="3813175"/>
          <p14:tracePt t="77904" x="4151313" y="3763963"/>
          <p14:tracePt t="77911" x="4319588" y="3716338"/>
          <p14:tracePt t="77920" x="4392613" y="3692525"/>
          <p14:tracePt t="77928" x="4584700" y="3668713"/>
          <p14:tracePt t="77935" x="4776788" y="3668713"/>
          <p14:tracePt t="77945" x="4848225" y="3668713"/>
          <p14:tracePt t="77952" x="5016500" y="3668713"/>
          <p14:tracePt t="77961" x="5087938" y="3668713"/>
          <p14:tracePt t="77968" x="5303838" y="3668713"/>
          <p14:tracePt t="77978" x="5495925" y="3668713"/>
          <p14:tracePt t="77984" x="5543550" y="3668713"/>
          <p14:tracePt t="77995" x="5711825" y="3692525"/>
          <p14:tracePt t="78000" x="5759450" y="3692525"/>
          <p14:tracePt t="78012" x="5927725" y="3716338"/>
          <p14:tracePt t="78015" x="6096000" y="3763963"/>
          <p14:tracePt t="78029" x="6167438" y="3763963"/>
          <p14:tracePt t="78032" x="6288088" y="3813175"/>
          <p14:tracePt t="78046" x="6335713" y="3813175"/>
          <p14:tracePt t="78047" x="6480175" y="3884613"/>
          <p14:tracePt t="78064" x="6719888" y="3979863"/>
          <p14:tracePt t="78073" x="6864350" y="4052888"/>
          <p14:tracePt t="78080" x="7056438" y="4195763"/>
          <p14:tracePt t="78092" x="7104063" y="4219575"/>
          <p14:tracePt t="78099" x="7175500" y="4292600"/>
          <p14:tracePt t="78104" x="7224713" y="4316413"/>
          <p14:tracePt t="78114" x="7272338" y="4364038"/>
          <p14:tracePt t="78120" x="7319963" y="4435475"/>
          <p14:tracePt t="78129" x="7367588" y="4460875"/>
          <p14:tracePt t="78136" x="7415213" y="4556125"/>
          <p14:tracePt t="78147" x="7464425" y="4603750"/>
          <p14:tracePt t="78152" x="7512050" y="4700588"/>
          <p14:tracePt t="78162" x="7607300" y="4843463"/>
          <p14:tracePt t="78168" x="7656513" y="4891088"/>
          <p14:tracePt t="78179" x="7727950" y="5035550"/>
          <p14:tracePt t="78185" x="7799388" y="5180013"/>
          <p14:tracePt t="78199" x="7824788" y="5227638"/>
          <p14:tracePt t="78201" x="7872413" y="5322888"/>
          <p14:tracePt t="78214" x="7872413" y="5395913"/>
          <p14:tracePt t="78215" x="7920038" y="5491163"/>
          <p14:tracePt t="78228" x="7943850" y="5562600"/>
          <p14:tracePt t="78232" x="7967663" y="5586413"/>
          <p14:tracePt t="78245" x="7967663" y="5659438"/>
          <p14:tracePt t="78248" x="7967663" y="5707063"/>
          <p14:tracePt t="78262" x="7991475" y="5802313"/>
          <p14:tracePt t="78264" x="8040688" y="5875338"/>
          <p14:tracePt t="78272" x="8040688" y="5899150"/>
          <p14:tracePt t="78280" x="8064500" y="5970588"/>
          <p14:tracePt t="78290" x="8064500" y="6042025"/>
          <p14:tracePt t="78296" x="8064500" y="6138863"/>
          <p14:tracePt t="78304" x="8064500" y="6257925"/>
          <p14:tracePt t="78312" x="8064500" y="6281738"/>
          <p14:tracePt t="78320" x="8064500" y="6402388"/>
          <p14:tracePt t="78330" x="8064500" y="6523038"/>
          <p14:tracePt t="78342" x="8064500" y="6546850"/>
          <p14:tracePt t="78348" x="8064500" y="6642100"/>
          <p14:tracePt t="78352" x="8064500" y="6665913"/>
          <p14:tracePt t="78362" x="8040688" y="6762750"/>
          <p14:tracePt t="81548" x="10799763" y="6665913"/>
          <p14:tracePt t="81560" x="11136313" y="6570663"/>
          <p14:tracePt t="81563" x="11304588" y="6473825"/>
          <p14:tracePt t="81573" x="11447463" y="6378575"/>
          <p14:tracePt t="81581" x="11568113" y="6330950"/>
          <p14:tracePt t="81584" x="11639550" y="6257925"/>
          <p14:tracePt t="81598" x="11688763" y="6234113"/>
          <p14:tracePt t="81600" x="11712575" y="6162675"/>
          <p14:tracePt t="81612" x="11736388" y="6115050"/>
          <p14:tracePt t="81615" x="11760200" y="6091238"/>
          <p14:tracePt t="81630" x="11760200" y="6067425"/>
          <p14:tracePt t="81641" x="11760200" y="6042025"/>
          <p14:tracePt t="81648" x="11784013" y="6042025"/>
          <p14:tracePt t="81664" x="11784013" y="6018213"/>
          <p14:tracePt t="81672" x="11784013" y="5994400"/>
          <p14:tracePt t="81688" x="11807825" y="5994400"/>
          <p14:tracePt t="81697" x="11807825" y="5970588"/>
          <p14:tracePt t="81704" x="11831638" y="5970588"/>
          <p14:tracePt t="81719" x="11831638" y="5946775"/>
          <p14:tracePt t="81810" x="11831638" y="5994400"/>
          <p14:tracePt t="81819" x="11855450" y="6067425"/>
          <p14:tracePt t="81830" x="11855450" y="6210300"/>
          <p14:tracePt t="81838" x="11855450" y="6234113"/>
          <p14:tracePt t="81842" x="11855450" y="6257925"/>
          <p14:tracePt t="81848" x="11855450" y="6307138"/>
          <p14:tracePt t="81857" x="11855450" y="6330950"/>
          <p14:tracePt t="81863" x="11831638" y="6354763"/>
          <p14:tracePt t="81872" x="11831638" y="6378575"/>
          <p14:tracePt t="81881" x="11807825" y="6426200"/>
          <p14:tracePt t="81888" x="11807825" y="6450013"/>
          <p14:tracePt t="81899" x="11784013" y="6473825"/>
          <p14:tracePt t="81904" x="11760200" y="6473825"/>
          <p14:tracePt t="81915" x="11736388" y="6497638"/>
          <p14:tracePt t="81920" x="11712575" y="6523038"/>
          <p14:tracePt t="81931" x="11688763" y="6523038"/>
          <p14:tracePt t="81935" x="11591925" y="6594475"/>
          <p14:tracePt t="81947" x="11544300" y="6618288"/>
          <p14:tracePt t="81952" x="11471275" y="6642100"/>
          <p14:tracePt t="81964" x="11352213" y="6665913"/>
          <p14:tracePt t="81967" x="11280775" y="6713538"/>
          <p14:tracePt t="81981" x="11183938" y="6737350"/>
          <p14:tracePt t="81984" x="10944225" y="6810375"/>
          <p14:tracePt t="81996" x="10847388" y="6834188"/>
          <p14:tracePt t="82000" x="10752138" y="6834188"/>
          <p14:tracePt t="82188" x="8135938" y="6810375"/>
          <p14:tracePt t="82197" x="7943850" y="6762750"/>
          <p14:tracePt t="82202" x="7775575" y="6713538"/>
          <p14:tracePt t="82214" x="7727950" y="6689725"/>
          <p14:tracePt t="82216" x="7607300" y="6618288"/>
          <p14:tracePt t="82233" x="7440613" y="6426200"/>
          <p14:tracePt t="82241" x="7391400" y="6378575"/>
          <p14:tracePt t="82249" x="7319963" y="6281738"/>
          <p14:tracePt t="82257" x="7272338" y="6186488"/>
          <p14:tracePt t="82264" x="7175500" y="6042025"/>
          <p14:tracePt t="82271" x="7056438" y="5899150"/>
          <p14:tracePt t="82279" x="6983413" y="5802313"/>
          <p14:tracePt t="82288" x="6959600" y="5730875"/>
          <p14:tracePt t="82296" x="6911975" y="5635625"/>
          <p14:tracePt t="82304" x="6840538" y="5514975"/>
          <p14:tracePt t="82313" x="6816725" y="5467350"/>
          <p14:tracePt t="82333" x="6791325" y="5203825"/>
          <p14:tracePt t="82335" x="6791325" y="5130800"/>
          <p14:tracePt t="82346" x="6791325" y="4987925"/>
          <p14:tracePt t="82352" x="6791325" y="4843463"/>
          <p14:tracePt t="82364" x="6791325" y="4724400"/>
          <p14:tracePt t="82368" x="6791325" y="4532313"/>
          <p14:tracePt t="82382" x="6791325" y="4340225"/>
          <p14:tracePt t="82384" x="6791325" y="4292600"/>
          <p14:tracePt t="82398" x="6791325" y="4124325"/>
          <p14:tracePt t="82399" x="6816725" y="3956050"/>
          <p14:tracePt t="82418" x="6888163" y="3789363"/>
          <p14:tracePt t="82425" x="7007225" y="3621088"/>
          <p14:tracePt t="82432" x="7056438" y="3573463"/>
          <p14:tracePt t="82441" x="7199313" y="3452813"/>
          <p14:tracePt t="82448" x="7343775" y="3284538"/>
          <p14:tracePt t="82456" x="7535863" y="3165475"/>
          <p14:tracePt t="82464" x="7583488" y="3141663"/>
          <p14:tracePt t="82472" x="7704138" y="3044825"/>
          <p14:tracePt t="82481" x="7872413" y="2997200"/>
          <p14:tracePt t="82488" x="7943850" y="2973388"/>
          <p14:tracePt t="82497" x="8088313" y="2949575"/>
          <p14:tracePt t="82504" x="8207375" y="2949575"/>
          <p14:tracePt t="82514" x="8280400" y="2949575"/>
          <p14:tracePt t="82520" x="8448675" y="2949575"/>
          <p14:tracePt t="82530" x="8591550" y="2949575"/>
          <p14:tracePt t="82536" x="8664575" y="2949575"/>
          <p14:tracePt t="82546" x="8856663" y="2949575"/>
          <p14:tracePt t="82552" x="9072563" y="2949575"/>
          <p14:tracePt t="82563" x="9167813" y="2949575"/>
          <p14:tracePt t="82568" x="9359900" y="2949575"/>
          <p14:tracePt t="82582" x="9599613" y="2973388"/>
          <p14:tracePt t="82584" x="9672638" y="2997200"/>
          <p14:tracePt t="82597" x="9864725" y="3068638"/>
          <p14:tracePt t="82600" x="10080625" y="3141663"/>
          <p14:tracePt t="82613" x="10128250" y="3165475"/>
          <p14:tracePt t="82615" x="10272713" y="3236913"/>
          <p14:tracePt t="82626" x="10415588" y="3308350"/>
          <p14:tracePt t="82631" x="10560050" y="3381375"/>
          <p14:tracePt t="82641" x="10583863" y="3381375"/>
          <p14:tracePt t="82648" x="10728325" y="3452813"/>
          <p14:tracePt t="82656" x="10752138" y="3476625"/>
          <p14:tracePt t="82664" x="10872788" y="3524250"/>
          <p14:tracePt t="82672" x="11015663" y="3549650"/>
          <p14:tracePt t="82682" x="11063288" y="3573463"/>
          <p14:tracePt t="82688" x="11183938" y="3644900"/>
          <p14:tracePt t="82701" x="11280775" y="3692525"/>
          <p14:tracePt t="82704" x="11328400" y="3740150"/>
          <p14:tracePt t="82714" x="11352213" y="3740150"/>
          <p14:tracePt t="82720" x="11399838" y="3763963"/>
          <p14:tracePt t="82733" x="11447463" y="3813175"/>
          <p14:tracePt t="82735" x="11471275" y="3813175"/>
          <p14:tracePt t="82747" x="11544300" y="3860800"/>
          <p14:tracePt t="82752" x="11591925" y="3908425"/>
          <p14:tracePt t="82765" x="11615738" y="3932238"/>
          <p14:tracePt t="82768" x="11688763" y="4029075"/>
          <p14:tracePt t="82781" x="11784013" y="4148138"/>
          <p14:tracePt t="82784" x="11807825" y="4171950"/>
          <p14:tracePt t="82796" x="11904663" y="4268788"/>
          <p14:tracePt t="82800" x="11976100" y="4387850"/>
          <p14:tracePt t="82813" x="11976100" y="4435475"/>
          <p14:tracePt t="82815" x="12023725" y="4556125"/>
          <p14:tracePt t="82827" x="12071350" y="4651375"/>
          <p14:tracePt t="82832" x="12096750" y="4675188"/>
          <p14:tracePt t="82841" x="12120563" y="4795838"/>
          <p14:tracePt t="82848" x="12144375" y="4891088"/>
          <p14:tracePt t="82956" x="12120563" y="5970588"/>
          <p14:tracePt t="82960" x="12096750" y="6018213"/>
          <p14:tracePt t="82968" x="12047538" y="6138863"/>
          <p14:tracePt t="82976" x="11976100" y="6234113"/>
          <p14:tracePt t="82983" x="11952288" y="6281738"/>
          <p14:tracePt t="82997" x="11879263" y="6378575"/>
          <p14:tracePt t="82999" x="11807825" y="6497638"/>
          <p14:tracePt t="83013" x="11784013" y="6523038"/>
          <p14:tracePt t="83015" x="11736388" y="6570663"/>
          <p14:tracePt t="83028" x="11639550" y="6665913"/>
          <p14:tracePt t="83032" x="11591925" y="6713538"/>
          <p14:tracePt t="83040" x="11544300" y="6762750"/>
          <p14:tracePt t="83048" x="11471275" y="6834188"/>
          <p14:tracePt t="83398" x="6672263" y="6786563"/>
          <p14:tracePt t="83408" x="6599238" y="6689725"/>
          <p14:tracePt t="83412" x="6575425" y="6665913"/>
          <p14:tracePt t="83419" x="6456363" y="6594475"/>
          <p14:tracePt t="83425" x="6359525" y="6450013"/>
          <p14:tracePt t="83432" x="6311900" y="6354763"/>
          <p14:tracePt t="83439" x="6216650" y="6210300"/>
          <p14:tracePt t="83448" x="6072188" y="6042025"/>
          <p14:tracePt t="83456" x="6048375" y="5970588"/>
          <p14:tracePt t="83464" x="5951538" y="5778500"/>
          <p14:tracePt t="83472" x="5856288" y="5611813"/>
          <p14:tracePt t="83481" x="5856288" y="5538788"/>
          <p14:tracePt t="83488" x="5808663" y="5370513"/>
          <p14:tracePt t="83498" x="5759450" y="5203825"/>
          <p14:tracePt t="83504" x="5759450" y="5156200"/>
          <p14:tracePt t="83515" x="5711825" y="5011738"/>
          <p14:tracePt t="83520" x="5711825" y="4843463"/>
          <p14:tracePt t="83531" x="5688013" y="4700588"/>
          <p14:tracePt t="83535" x="5688013" y="4627563"/>
          <p14:tracePt t="83547" x="5688013" y="4484688"/>
          <p14:tracePt t="83551" x="5688013" y="4364038"/>
          <p14:tracePt t="83564" x="5688013" y="4292600"/>
          <p14:tracePt t="83567" x="5688013" y="4148138"/>
          <p14:tracePt t="83581" x="5759450" y="3932238"/>
          <p14:tracePt t="83584" x="5783263" y="3884613"/>
          <p14:tracePt t="83598" x="5880100" y="3692525"/>
          <p14:tracePt t="83601" x="6048375" y="3524250"/>
          <p14:tracePt t="83611" x="6072188" y="3476625"/>
          <p14:tracePt t="83619" x="6216650" y="3308350"/>
          <p14:tracePt t="83625" x="6359525" y="3165475"/>
          <p14:tracePt t="83632" x="6408738" y="3117850"/>
          <p14:tracePt t="83641" x="6527800" y="2997200"/>
          <p14:tracePt t="83649" x="6648450" y="2878138"/>
          <p14:tracePt t="83657" x="6696075" y="2828925"/>
          <p14:tracePt t="83667" x="6816725" y="2757488"/>
          <p14:tracePt t="83675" x="6959600" y="2686050"/>
          <p14:tracePt t="83682" x="7104063" y="2589213"/>
          <p14:tracePt t="83688" x="7151688" y="2541588"/>
          <p14:tracePt t="83697" x="7343775" y="2493963"/>
          <p14:tracePt t="83704" x="7464425" y="2446338"/>
          <p14:tracePt t="83714" x="7704138" y="2373313"/>
          <p14:tracePt t="83719" x="7943850" y="2301875"/>
          <p14:tracePt t="83731" x="8183563" y="2278063"/>
          <p14:tracePt t="83735" x="8399463" y="2254250"/>
          <p14:tracePt t="83748" x="8591550" y="2230438"/>
          <p14:tracePt t="83752" x="8807450" y="2206625"/>
          <p14:tracePt t="83765" x="8951913" y="2206625"/>
          <p14:tracePt t="83767" x="9144000" y="2206625"/>
          <p14:tracePt t="83781" x="9312275" y="2182813"/>
          <p14:tracePt t="83783" x="9480550" y="2182813"/>
          <p14:tracePt t="83797" x="9647238" y="2182813"/>
          <p14:tracePt t="83799" x="9815513" y="2182813"/>
          <p14:tracePt t="83809" x="10007600" y="2206625"/>
          <p14:tracePt t="83816" x="10080625" y="2206625"/>
          <p14:tracePt t="83824" x="10223500" y="2254250"/>
          <p14:tracePt t="83831" x="10391775" y="2301875"/>
          <p14:tracePt t="83839" x="10560050" y="2349500"/>
          <p14:tracePt t="83848" x="10704513" y="2422525"/>
          <p14:tracePt t="83856" x="10872788" y="2493963"/>
          <p14:tracePt t="83864" x="11015663" y="2565400"/>
          <p14:tracePt t="83871" x="11160125" y="2638425"/>
          <p14:tracePt t="83880" x="11304588" y="2709863"/>
          <p14:tracePt t="83888" x="11423650" y="2781300"/>
          <p14:tracePt t="83897" x="11544300" y="2828925"/>
          <p14:tracePt t="83905" x="11615738" y="2852738"/>
          <p14:tracePt t="83914" x="11736388" y="2925763"/>
          <p14:tracePt t="83920" x="11879263" y="2997200"/>
          <p14:tracePt t="83931" x="12023725" y="3094038"/>
          <p14:tracePt t="83936" x="12096750" y="3141663"/>
          <p14:tracePt t="83948" x="12168188" y="3213100"/>
          <p14:tracePt t="84349" x="12120563" y="6713538"/>
          <p14:tracePt t="84358" x="12096750" y="6737350"/>
          <p14:tracePt t="84363" x="12023725" y="6762750"/>
          <p14:tracePt t="84383" x="11952288" y="6810375"/>
          <p14:tracePt t="84386" x="11928475" y="6834188"/>
          <p14:tracePt t="86337" x="9215438" y="6570663"/>
          <p14:tracePt t="86344" x="8904288" y="6450013"/>
          <p14:tracePt t="86352" x="8856663" y="6426200"/>
          <p14:tracePt t="86368" x="8496300" y="6210300"/>
          <p14:tracePt t="86384" x="8015288" y="5922963"/>
          <p14:tracePt t="86393" x="7799388" y="5730875"/>
          <p14:tracePt t="86400" x="7512050" y="5538788"/>
          <p14:tracePt t="86407" x="7199313" y="5299075"/>
          <p14:tracePt t="86416" x="6480175" y="4843463"/>
          <p14:tracePt t="86423" x="6216650" y="4700588"/>
          <p14:tracePt t="86435" x="5808663" y="4364038"/>
          <p14:tracePt t="86440" x="5592763" y="4244975"/>
          <p14:tracePt t="86451" x="5448300" y="4124325"/>
          <p14:tracePt t="86456" x="5327650" y="4029075"/>
          <p14:tracePt t="86466" x="5256213" y="3956050"/>
          <p14:tracePt t="86472" x="5208588" y="3932238"/>
          <p14:tracePt t="86483" x="5184775" y="3884613"/>
          <p14:tracePt t="86488" x="5135563" y="3813175"/>
          <p14:tracePt t="86499" x="5111750" y="3763963"/>
          <p14:tracePt t="86503" x="5040313" y="3716338"/>
          <p14:tracePt t="86515" x="4992688" y="3621088"/>
          <p14:tracePt t="86519" x="4895850" y="3573463"/>
          <p14:tracePt t="86533" x="4848225" y="3476625"/>
          <p14:tracePt t="86535" x="4776788" y="3429000"/>
          <p14:tracePt t="86549" x="4751388" y="3381375"/>
          <p14:tracePt t="86551" x="4703763" y="3308350"/>
          <p14:tracePt t="86565" x="4656138" y="3260725"/>
          <p14:tracePt t="86567" x="4608513" y="3213100"/>
          <p14:tracePt t="86581" x="4535488" y="3117850"/>
          <p14:tracePt t="86583" x="4487863" y="3068638"/>
          <p14:tracePt t="86593" x="4416425" y="2997200"/>
          <p14:tracePt t="86600" x="4343400" y="2925763"/>
          <p14:tracePt t="86608" x="4248150" y="2828925"/>
          <p14:tracePt t="86615" x="4176713" y="2757488"/>
          <p14:tracePt t="86623" x="4056063" y="2686050"/>
          <p14:tracePt t="86632" x="3959225" y="2613025"/>
          <p14:tracePt t="86640" x="3887788" y="2589213"/>
          <p14:tracePt t="86649" x="3792538" y="2565400"/>
          <p14:tracePt t="86655" x="3695700" y="2517775"/>
          <p14:tracePt t="86665" x="3600450" y="2493963"/>
          <p14:tracePt t="86671" x="3527425" y="2470150"/>
          <p14:tracePt t="86681" x="3432175" y="2470150"/>
          <p14:tracePt t="86688" x="3335338" y="2422525"/>
          <p14:tracePt t="86699" x="3240088" y="2397125"/>
          <p14:tracePt t="86704" x="3143250" y="2349500"/>
          <p14:tracePt t="86718" x="3000375" y="2325688"/>
          <p14:tracePt t="86721" x="2855913" y="2278063"/>
          <p14:tracePt t="86732" x="2663825" y="2206625"/>
          <p14:tracePt t="86736" x="2519363" y="2157413"/>
          <p14:tracePt t="86749" x="2376488" y="2109788"/>
          <p14:tracePt t="86751" x="2303463" y="2085975"/>
          <p14:tracePt t="86765" x="2255838" y="2038350"/>
          <p14:tracePt t="86767" x="2208213" y="2038350"/>
          <p14:tracePt t="86784" x="2160588" y="1966913"/>
          <p14:tracePt t="86794" x="2111375" y="1966913"/>
          <p14:tracePt t="86800" x="2087563" y="1917700"/>
          <p14:tracePt t="86809" x="2039938" y="1893888"/>
          <p14:tracePt t="86817" x="1968500" y="1822450"/>
          <p14:tracePt t="86824" x="1919288" y="1798638"/>
          <p14:tracePt t="86832" x="1847850" y="1751013"/>
          <p14:tracePt t="86840" x="1728788" y="1727200"/>
          <p14:tracePt t="86848" x="1655763" y="1677988"/>
          <p14:tracePt t="86855" x="1584325" y="1654175"/>
          <p14:tracePt t="86865" x="1511300" y="1630363"/>
          <p14:tracePt t="86872" x="1463675" y="1630363"/>
          <p14:tracePt t="86884" x="1439863" y="1630363"/>
          <p14:tracePt t="86887" x="1416050" y="1606550"/>
          <p14:tracePt t="86899" x="1368425" y="1606550"/>
          <p14:tracePt t="86904" x="1344613" y="1606550"/>
          <p14:tracePt t="86918" x="1295400" y="1582738"/>
          <p14:tracePt t="86920" x="1247775" y="1582738"/>
          <p14:tracePt t="86933" x="1223963" y="1558925"/>
          <p14:tracePt t="86978" x="1200150" y="1558925"/>
          <p14:tracePt t="87007" x="1176338" y="1558925"/>
          <p14:tracePt t="87023" x="1152525" y="1558925"/>
          <p14:tracePt t="87032" x="1152525" y="1582738"/>
          <p14:tracePt t="87104" x="1128713" y="1606550"/>
          <p14:tracePt t="87183" x="1103313" y="1606550"/>
          <p14:tracePt t="87192" x="1079500" y="1606550"/>
          <p14:tracePt t="87215" x="1055688" y="1606550"/>
          <p14:tracePt t="87280" x="1055688" y="1630363"/>
          <p14:tracePt t="87287" x="1031875" y="1654175"/>
          <p14:tracePt t="87303" x="1008063" y="1677988"/>
          <p14:tracePt t="87314" x="984250" y="1701800"/>
          <p14:tracePt t="87320" x="984250" y="1727200"/>
          <p14:tracePt t="87333" x="960438" y="1727200"/>
          <p14:tracePt t="87335" x="960438" y="1751013"/>
          <p14:tracePt t="91226" x="960438" y="1822450"/>
          <p14:tracePt t="91240" x="960438" y="1893888"/>
          <p14:tracePt t="91242" x="984250" y="1917700"/>
          <p14:tracePt t="91252" x="984250" y="2038350"/>
          <p14:tracePt t="91264" x="1008063" y="2085975"/>
          <p14:tracePt t="91265" x="1008063" y="2133600"/>
          <p14:tracePt t="91272" x="1008063" y="2182813"/>
          <p14:tracePt t="91284" x="1031875" y="2230438"/>
          <p14:tracePt t="91305" x="1079500" y="2301875"/>
          <p14:tracePt t="91321" x="1176338" y="2349500"/>
          <p14:tracePt t="91338" x="1247775" y="2373313"/>
          <p14:tracePt t="91351" x="1295400" y="2422525"/>
          <p14:tracePt t="91360" x="1295400" y="2446338"/>
          <p14:tracePt t="91416" x="1295400" y="2470150"/>
          <p14:tracePt t="91425" x="1295400" y="2517775"/>
          <p14:tracePt t="91436" x="1295400" y="2541588"/>
          <p14:tracePt t="91447" x="1295400" y="2565400"/>
          <p14:tracePt t="91456" x="1295400" y="2589213"/>
          <p14:tracePt t="91489" x="1319213" y="2589213"/>
          <p14:tracePt t="91498" x="1368425" y="2589213"/>
          <p14:tracePt t="91505" x="1416050" y="2589213"/>
          <p14:tracePt t="91520" x="1463675" y="2613025"/>
          <p14:tracePt t="91534" x="1463675" y="2638425"/>
          <p14:tracePt t="91536" x="1463675" y="2662238"/>
          <p14:tracePt t="91546" x="1487488" y="2709863"/>
          <p14:tracePt t="91552" x="1511300" y="2709863"/>
          <p14:tracePt t="91561" x="1536700" y="2781300"/>
          <p14:tracePt t="91568" x="1608138" y="2878138"/>
          <p14:tracePt t="91576" x="1655763" y="2925763"/>
          <p14:tracePt t="91584" x="1703388" y="3021013"/>
          <p14:tracePt t="91592" x="1728788" y="3068638"/>
          <p14:tracePt t="91602" x="1776413" y="3141663"/>
          <p14:tracePt t="91607" x="1847850" y="3213100"/>
          <p14:tracePt t="91617" x="1919288" y="3333750"/>
          <p14:tracePt t="91624" x="1992313" y="3405188"/>
          <p14:tracePt t="91636" x="2063750" y="3476625"/>
          <p14:tracePt t="91640" x="2136775" y="3597275"/>
          <p14:tracePt t="91651" x="2160588" y="3621088"/>
          <p14:tracePt t="91656" x="2208213" y="3716338"/>
          <p14:tracePt t="91668" x="2255838" y="3740150"/>
          <p14:tracePt t="91672" x="2279650" y="3789363"/>
          <p14:tracePt t="91687" x="2303463" y="3836988"/>
          <p14:tracePt t="91689" x="2352675" y="3908425"/>
          <p14:tracePt t="91700" x="2352675" y="3932238"/>
          <p14:tracePt t="91704" x="2424113" y="3979863"/>
          <p14:tracePt t="91717" x="2447925" y="4076700"/>
          <p14:tracePt t="91720" x="2471738" y="4100513"/>
          <p14:tracePt t="91733" x="2495550" y="4124325"/>
          <p14:tracePt t="91736" x="2495550" y="4148138"/>
          <p14:tracePt t="91809" x="2519363" y="4195763"/>
          <p14:tracePt t="91819" x="2519363" y="4219575"/>
          <p14:tracePt t="91831" x="2592388" y="4340225"/>
          <p14:tracePt t="91833" x="2640013" y="4411663"/>
          <p14:tracePt t="91840" x="2640013" y="4460875"/>
          <p14:tracePt t="91852" x="2687638" y="4532313"/>
          <p14:tracePt t="91855" x="2711450" y="4556125"/>
          <p14:tracePt t="91869" x="2711450" y="4579938"/>
          <p14:tracePt t="91872" x="2711450" y="4603750"/>
          <p14:tracePt t="91991" x="2735263" y="4603750"/>
          <p14:tracePt t="92024" x="2735263" y="4579938"/>
          <p14:tracePt t="92032" x="2760663" y="4579938"/>
          <p14:tracePt t="92039" x="2760663" y="4556125"/>
          <p14:tracePt t="92052" x="2784475" y="4556125"/>
          <p14:tracePt t="92070" x="2784475" y="4532313"/>
          <p14:tracePt t="92089" x="2808288" y="4508500"/>
          <p14:tracePt t="93981" x="2832100" y="4508500"/>
          <p14:tracePt t="94240" x="2855913" y="4508500"/>
          <p14:tracePt t="95801" x="2879725" y="4508500"/>
          <p14:tracePt t="95810" x="2903538" y="4508500"/>
          <p14:tracePt t="96441" x="2927350" y="4508500"/>
          <p14:tracePt t="97025" x="2952750" y="4508500"/>
          <p14:tracePt t="99381" x="2976563" y="4508500"/>
          <p14:tracePt t="99405" x="3024188" y="4532313"/>
          <p14:tracePt t="99413" x="3048000" y="4556125"/>
          <p14:tracePt t="99424" x="3048000" y="4579938"/>
          <p14:tracePt t="99437" x="3071813" y="4579938"/>
          <p14:tracePt t="99466" x="3095625" y="4579938"/>
          <p14:tracePt t="99481" x="3119438" y="4556125"/>
          <p14:tracePt t="99488" x="3143250" y="4556125"/>
          <p14:tracePt t="99497" x="3216275" y="4508500"/>
          <p14:tracePt t="99504" x="3263900" y="4508500"/>
          <p14:tracePt t="99512" x="3335338" y="4508500"/>
          <p14:tracePt t="99520" x="3527425" y="4484688"/>
          <p14:tracePt t="99528" x="3600450" y="4460875"/>
          <p14:tracePt t="99537" x="3671888" y="4435475"/>
          <p14:tracePt t="99544" x="3911600" y="4411663"/>
          <p14:tracePt t="99555" x="3984625" y="4387850"/>
          <p14:tracePt t="99559" x="4176713" y="4387850"/>
          <p14:tracePt t="99570" x="4224338" y="4364038"/>
          <p14:tracePt t="99576" x="4295775" y="4364038"/>
          <p14:tracePt t="99588" x="4416425" y="4364038"/>
          <p14:tracePt t="99592" x="4464050" y="4364038"/>
          <p14:tracePt t="99604" x="4559300" y="4364038"/>
          <p14:tracePt t="99608" x="4584700" y="4364038"/>
          <p14:tracePt t="99622" x="4656138" y="4364038"/>
          <p14:tracePt t="99623" x="4727575" y="4364038"/>
          <p14:tracePt t="99638" x="4751388" y="4364038"/>
          <p14:tracePt t="99655" x="4800600" y="4364038"/>
          <p14:tracePt t="99689" x="4824413" y="4364038"/>
          <p14:tracePt t="99712" x="4848225" y="4364038"/>
          <p14:tracePt t="99728" x="4872038" y="4364038"/>
          <p14:tracePt t="99738" x="4895850" y="4387850"/>
          <p14:tracePt t="99752" x="4919663" y="4411663"/>
          <p14:tracePt t="99776" x="4943475" y="4435475"/>
          <p14:tracePt t="99785" x="4967288" y="4435475"/>
          <p14:tracePt t="99792" x="4967288" y="4460875"/>
          <p14:tracePt t="99808" x="4967288" y="4508500"/>
          <p14:tracePt t="99821" x="4967288" y="4532313"/>
          <p14:tracePt t="99823" x="4967288" y="4556125"/>
          <p14:tracePt t="99840" x="4967288" y="4603750"/>
          <p14:tracePt t="99856" x="4967288" y="4651375"/>
          <p14:tracePt t="99867" x="4967288" y="4675188"/>
          <p14:tracePt t="99875" x="4967288" y="4700588"/>
          <p14:tracePt t="99881" x="4967288" y="4724400"/>
          <p14:tracePt t="99888" x="4943475" y="4748213"/>
          <p14:tracePt t="99905" x="4919663" y="4795838"/>
          <p14:tracePt t="99912" x="4895850" y="4795838"/>
          <p14:tracePt t="99921" x="4848225" y="4843463"/>
          <p14:tracePt t="99928" x="4848225" y="4891088"/>
          <p14:tracePt t="99938" x="4776788" y="4916488"/>
          <p14:tracePt t="99944" x="4751388" y="4964113"/>
          <p14:tracePt t="99954" x="4703763" y="4964113"/>
          <p14:tracePt t="99960" x="4632325" y="5011738"/>
          <p14:tracePt t="99972" x="4584700" y="5035550"/>
          <p14:tracePt t="99975" x="4511675" y="5035550"/>
          <p14:tracePt t="99988" x="4464050" y="5035550"/>
          <p14:tracePt t="99992" x="4416425" y="5035550"/>
          <p14:tracePt t="100004" x="4343400" y="5035550"/>
          <p14:tracePt t="100008" x="4319588" y="5059363"/>
          <p14:tracePt t="100021" x="4295775" y="5059363"/>
          <p14:tracePt t="100040" x="4271963" y="5059363"/>
          <p14:tracePt t="100056" x="4248150" y="5059363"/>
          <p14:tracePt t="100072" x="4176713" y="5059363"/>
          <p14:tracePt t="100081" x="4151313" y="5059363"/>
          <p14:tracePt t="100090" x="4103688" y="5059363"/>
          <p14:tracePt t="100096" x="4032250" y="5059363"/>
          <p14:tracePt t="100105" x="3959225" y="5059363"/>
          <p14:tracePt t="100112" x="3887788" y="5059363"/>
          <p14:tracePt t="100121" x="3695700" y="5059363"/>
          <p14:tracePt t="100127" x="3648075" y="5059363"/>
          <p14:tracePt t="100139" x="3624263" y="5059363"/>
          <p14:tracePt t="100143" x="3600450" y="5059363"/>
          <p14:tracePt t="100153" x="3576638" y="5059363"/>
          <p14:tracePt t="100176" x="3576638" y="5035550"/>
          <p14:tracePt t="100187" x="3551238" y="5011738"/>
          <p14:tracePt t="100192" x="3527425" y="4987925"/>
          <p14:tracePt t="100204" x="3479800" y="4940300"/>
          <p14:tracePt t="100208" x="3455988" y="4891088"/>
          <p14:tracePt t="100221" x="3384550" y="4819650"/>
          <p14:tracePt t="100224" x="3360738" y="4772025"/>
          <p14:tracePt t="100239" x="3335338" y="4748213"/>
          <p14:tracePt t="100240" x="3311525" y="4724400"/>
          <p14:tracePt t="100254" x="3287713" y="4700588"/>
          <p14:tracePt t="100257" x="3287713" y="4675188"/>
          <p14:tracePt t="100273" x="3263900" y="4675188"/>
          <p14:tracePt t="100280" x="3263900" y="4627563"/>
          <p14:tracePt t="100289" x="3240088" y="4603750"/>
          <p14:tracePt t="100298" x="3240088" y="4579938"/>
          <p14:tracePt t="100307" x="3240088" y="4508500"/>
          <p14:tracePt t="100312" x="3216275" y="4460875"/>
          <p14:tracePt t="100322" x="3216275" y="4387850"/>
          <p14:tracePt t="100339" x="3216275" y="4219575"/>
          <p14:tracePt t="100344" x="3216275" y="4148138"/>
          <p14:tracePt t="100356" x="3216275" y="4076700"/>
          <p14:tracePt t="100360" x="3216275" y="4029075"/>
          <p14:tracePt t="100374" x="3216275" y="4005263"/>
          <p14:tracePt t="100377" x="3216275" y="3956050"/>
          <p14:tracePt t="100391" x="3240088" y="3884613"/>
          <p14:tracePt t="100393" x="3263900" y="3860800"/>
          <p14:tracePt t="100406" x="3287713" y="3789363"/>
          <p14:tracePt t="100407" x="3384550" y="3716338"/>
          <p14:tracePt t="100421" x="3432175" y="3668713"/>
          <p14:tracePt t="100423" x="3527425" y="3597275"/>
          <p14:tracePt t="100438" x="3600450" y="3549650"/>
          <p14:tracePt t="100440" x="3719513" y="3476625"/>
          <p14:tracePt t="100454" x="3816350" y="3429000"/>
          <p14:tracePt t="100456" x="3935413" y="3357563"/>
          <p14:tracePt t="100466" x="4079875" y="3333750"/>
          <p14:tracePt t="100471" x="4392613" y="3284538"/>
          <p14:tracePt t="100480" x="4511675" y="3236913"/>
          <p14:tracePt t="100488" x="4608513" y="3236913"/>
          <p14:tracePt t="100496" x="4703763" y="3236913"/>
          <p14:tracePt t="100504" x="4943475" y="3189288"/>
          <p14:tracePt t="100512" x="5016500" y="3189288"/>
          <p14:tracePt t="100519" x="5087938" y="3189288"/>
          <p14:tracePt t="100528" x="5135563" y="3189288"/>
          <p14:tracePt t="100537" x="5280025" y="3213100"/>
          <p14:tracePt t="100544" x="5327650" y="3236913"/>
          <p14:tracePt t="100555" x="5424488" y="3284538"/>
          <p14:tracePt t="100559" x="5495925" y="3284538"/>
          <p14:tracePt t="100573" x="5519738" y="3333750"/>
          <p14:tracePt t="100576" x="5616575" y="3381375"/>
          <p14:tracePt t="100588" x="5688013" y="3405188"/>
          <p14:tracePt t="100592" x="5711825" y="3452813"/>
          <p14:tracePt t="100608" x="5856288" y="3573463"/>
          <p14:tracePt t="100620" x="5880100" y="3597275"/>
          <p14:tracePt t="100623" x="5975350" y="3668713"/>
          <p14:tracePt t="100638" x="6000750" y="3692525"/>
          <p14:tracePt t="100641" x="6024563" y="3716338"/>
          <p14:tracePt t="100657" x="6096000" y="3836988"/>
          <p14:tracePt t="100673" x="6216650" y="4029075"/>
          <p14:tracePt t="100681" x="6216650" y="4076700"/>
          <p14:tracePt t="100689" x="6216650" y="4124325"/>
          <p14:tracePt t="100696" x="6240463" y="4268788"/>
          <p14:tracePt t="100705" x="6240463" y="4316413"/>
          <p14:tracePt t="100712" x="6264275" y="4387850"/>
          <p14:tracePt t="100722" x="6264275" y="4484688"/>
          <p14:tracePt t="100728" x="6264275" y="4508500"/>
          <p14:tracePt t="100739" x="6264275" y="4532313"/>
          <p14:tracePt t="100744" x="6240463" y="4603750"/>
          <p14:tracePt t="100754" x="6216650" y="4651375"/>
          <p14:tracePt t="100759" x="6143625" y="4748213"/>
          <p14:tracePt t="100770" x="6119813" y="4772025"/>
          <p14:tracePt t="100775" x="6096000" y="4843463"/>
          <p14:tracePt t="100787" x="6024563" y="4867275"/>
          <p14:tracePt t="100791" x="5951538" y="4964113"/>
          <p14:tracePt t="100805" x="5903913" y="4987925"/>
          <p14:tracePt t="100807" x="5856288" y="5035550"/>
          <p14:tracePt t="100821" x="5783263" y="5083175"/>
          <p14:tracePt t="100823" x="5735638" y="5106988"/>
          <p14:tracePt t="100838" x="5640388" y="5180013"/>
          <p14:tracePt t="100840" x="5592763" y="5203825"/>
          <p14:tracePt t="100857" x="5448300" y="5251450"/>
          <p14:tracePt t="100865" x="5424488" y="5251450"/>
          <p14:tracePt t="100872" x="5351463" y="5275263"/>
          <p14:tracePt t="100880" x="5232400" y="5322888"/>
          <p14:tracePt t="100888" x="5184775" y="5322888"/>
          <p14:tracePt t="100896" x="5135563" y="5346700"/>
          <p14:tracePt t="100905" x="4967288" y="5370513"/>
          <p14:tracePt t="100912" x="4895850" y="5370513"/>
          <p14:tracePt t="100923" x="4848225" y="5395913"/>
          <p14:tracePt t="100928" x="4703763" y="5395913"/>
          <p14:tracePt t="100938" x="4632325" y="5395913"/>
          <p14:tracePt t="100944" x="4559300" y="5395913"/>
          <p14:tracePt t="100956" x="4367213" y="5395913"/>
          <p14:tracePt t="100960" x="4295775" y="5395913"/>
          <p14:tracePt t="100972" x="4200525" y="5395913"/>
          <p14:tracePt t="100975" x="3984625" y="5395913"/>
          <p14:tracePt t="100988" x="3911600" y="5395913"/>
          <p14:tracePt t="100992" x="3840163" y="5395913"/>
          <p14:tracePt t="101005" x="3671888" y="5395913"/>
          <p14:tracePt t="101008" x="3624263" y="5395913"/>
          <p14:tracePt t="101023" x="3503613" y="5370513"/>
          <p14:tracePt t="101039" x="3479800" y="5370513"/>
          <p14:tracePt t="101041" x="3432175" y="5346700"/>
          <p14:tracePt t="101056" x="3408363" y="5322888"/>
          <p14:tracePt t="101064" x="3335338" y="5299075"/>
          <p14:tracePt t="101071" x="3311525" y="5299075"/>
          <p14:tracePt t="101080" x="3311525" y="5275263"/>
          <p14:tracePt t="101088" x="3263900" y="5275263"/>
          <p14:tracePt t="101096" x="3216275" y="5227638"/>
          <p14:tracePt t="101104" x="3192463" y="5203825"/>
          <p14:tracePt t="101112" x="3143250" y="5203825"/>
          <p14:tracePt t="101120" x="3071813" y="5130800"/>
          <p14:tracePt t="101128" x="3048000" y="5130800"/>
          <p14:tracePt t="101138" x="2976563" y="5059363"/>
          <p14:tracePt t="101143" x="2927350" y="5035550"/>
          <p14:tracePt t="101160" x="2879725" y="5011738"/>
          <p14:tracePt t="101175" x="2879725" y="4987925"/>
          <p14:tracePt t="101188" x="2855913" y="4964113"/>
          <p14:tracePt t="101192" x="2832100" y="4940300"/>
          <p14:tracePt t="101207" x="2784475" y="4867275"/>
          <p14:tracePt t="101221" x="2784475" y="4819650"/>
          <p14:tracePt t="101223" x="2735263" y="4795838"/>
          <p14:tracePt t="101238" x="2735263" y="4748213"/>
          <p14:tracePt t="101240" x="2711450" y="4675188"/>
          <p14:tracePt t="101257" x="2711450" y="4579938"/>
          <p14:tracePt t="101265" x="2687638" y="4484688"/>
          <p14:tracePt t="101273" x="2687638" y="4435475"/>
          <p14:tracePt t="101280" x="2687638" y="4411663"/>
          <p14:tracePt t="101290" x="2687638" y="4364038"/>
          <p14:tracePt t="101295" x="2711450" y="4219575"/>
          <p14:tracePt t="101305" x="2735263" y="4195763"/>
          <p14:tracePt t="101312" x="2760663" y="4148138"/>
          <p14:tracePt t="101320" x="2808288" y="4005263"/>
          <p14:tracePt t="101338" x="2855913" y="3932238"/>
          <p14:tracePt t="101344" x="2903538" y="3860800"/>
          <p14:tracePt t="101354" x="2927350" y="3836988"/>
          <p14:tracePt t="101359" x="2927350" y="3813175"/>
          <p14:tracePt t="101371" x="2976563" y="3763963"/>
          <p14:tracePt t="101375" x="3024188" y="3763963"/>
          <p14:tracePt t="101388" x="3024188" y="3716338"/>
          <p14:tracePt t="101391" x="3071813" y="3716338"/>
          <p14:tracePt t="101407" x="3143250" y="3644900"/>
          <p14:tracePt t="101409" x="3192463" y="3621088"/>
          <p14:tracePt t="101422" x="3263900" y="3573463"/>
          <p14:tracePt t="101424" x="3408363" y="3500438"/>
          <p14:tracePt t="101440" x="3551238" y="3452813"/>
          <p14:tracePt t="101450" x="3792538" y="3405188"/>
          <p14:tracePt t="101457" x="3840163" y="3381375"/>
          <p14:tracePt t="101465" x="3911600" y="3357563"/>
          <p14:tracePt t="101473" x="3959225" y="3357563"/>
          <p14:tracePt t="101480" x="4079875" y="3357563"/>
          <p14:tracePt t="101489" x="4127500" y="3333750"/>
          <p14:tracePt t="101496" x="4200525" y="3333750"/>
          <p14:tracePt t="101507" x="4343400" y="3333750"/>
          <p14:tracePt t="101512" x="4416425" y="3333750"/>
          <p14:tracePt t="101521" x="4487863" y="3333750"/>
          <p14:tracePt t="101528" x="4535488" y="3333750"/>
          <p14:tracePt t="101540" x="4679950" y="3333750"/>
          <p14:tracePt t="101544" x="4727575" y="3333750"/>
          <p14:tracePt t="101559" x="4800600" y="3333750"/>
          <p14:tracePt t="101561" x="4919663" y="3333750"/>
          <p14:tracePt t="101571" x="4992688" y="3333750"/>
          <p14:tracePt t="101575" x="5064125" y="3333750"/>
          <p14:tracePt t="101587" x="5232400" y="3357563"/>
          <p14:tracePt t="101592" x="5280025" y="3357563"/>
          <p14:tracePt t="101606" x="5351463" y="3357563"/>
          <p14:tracePt t="101607" x="5495925" y="3381375"/>
          <p14:tracePt t="101623" x="5543550" y="3405188"/>
          <p14:tracePt t="101625" x="5592763" y="3452813"/>
          <p14:tracePt t="101638" x="5688013" y="3476625"/>
          <p14:tracePt t="101639" x="5783263" y="3549650"/>
          <p14:tracePt t="101656" x="5903913" y="3621088"/>
          <p14:tracePt t="101664" x="6000750" y="3716338"/>
          <p14:tracePt t="101672" x="6048375" y="3716338"/>
          <p14:tracePt t="101679" x="6096000" y="3763963"/>
          <p14:tracePt t="101689" x="6119813" y="3789363"/>
          <p14:tracePt t="101696" x="6167438" y="3836988"/>
          <p14:tracePt t="101707" x="6191250" y="3860800"/>
          <p14:tracePt t="101712" x="6216650" y="3884613"/>
          <p14:tracePt t="101722" x="6288088" y="3932238"/>
          <p14:tracePt t="101728" x="6288088" y="3956050"/>
          <p14:tracePt t="101740" x="6311900" y="3979863"/>
          <p14:tracePt t="101743" x="6335713" y="4052888"/>
          <p14:tracePt t="101755" x="6383338" y="4076700"/>
          <p14:tracePt t="101760" x="6408738" y="4124325"/>
          <p14:tracePt t="101774" x="6480175" y="4244975"/>
          <p14:tracePt t="101776" x="6480175" y="4292600"/>
          <p14:tracePt t="101788" x="6480175" y="4340225"/>
          <p14:tracePt t="101792" x="6527800" y="4435475"/>
          <p14:tracePt t="101804" x="6527800" y="4508500"/>
          <p14:tracePt t="101808" x="6527800" y="4532313"/>
          <p14:tracePt t="101820" x="6551613" y="4579938"/>
          <p14:tracePt t="101823" x="6551613" y="4651375"/>
          <p14:tracePt t="101840" x="6551613" y="4724400"/>
          <p14:tracePt t="101850" x="6551613" y="4843463"/>
          <p14:tracePt t="101856" x="6551613" y="4891088"/>
          <p14:tracePt t="101865" x="6551613" y="4940300"/>
          <p14:tracePt t="101871" x="6527800" y="4964113"/>
          <p14:tracePt t="101880" x="6527800" y="5083175"/>
          <p14:tracePt t="101889" x="6527800" y="5156200"/>
          <p14:tracePt t="101895" x="6503988" y="5203825"/>
          <p14:tracePt t="101907" x="6480175" y="5299075"/>
          <p14:tracePt t="101912" x="6456363" y="5322888"/>
          <p14:tracePt t="101921" x="6456363" y="5370513"/>
          <p14:tracePt t="101928" x="6432550" y="5395913"/>
          <p14:tracePt t="101939" x="6383338" y="5467350"/>
          <p14:tracePt t="101944" x="6359525" y="5491163"/>
          <p14:tracePt t="101955" x="6335713" y="5514975"/>
          <p14:tracePt t="101960" x="6311900" y="5562600"/>
          <p14:tracePt t="101971" x="6288088" y="5611813"/>
          <p14:tracePt t="101989" x="6240463" y="5659438"/>
          <p14:tracePt t="102007" x="6216650" y="5683250"/>
          <p14:tracePt t="102082" x="6191250" y="5683250"/>
          <p14:tracePt t="102094" x="6191250" y="5707063"/>
          <p14:tracePt t="105874" x="6240463" y="5707063"/>
          <p14:tracePt t="105888" x="6408738" y="5707063"/>
          <p14:tracePt t="105897" x="6672263" y="5707063"/>
          <p14:tracePt t="105909" x="6911975" y="5730875"/>
          <p14:tracePt t="105930" x="7175500" y="5754688"/>
          <p14:tracePt t="105934" x="7296150" y="5778500"/>
          <p14:tracePt t="105942" x="7343775" y="5778500"/>
          <p14:tracePt t="105944" x="7367588" y="5778500"/>
          <p14:tracePt t="105957" x="7391400" y="5778500"/>
          <p14:tracePt t="105959" x="7440613" y="5778500"/>
          <p14:tracePt t="105974" x="7464425" y="5778500"/>
          <p14:tracePt t="105976" x="7512050" y="5778500"/>
          <p14:tracePt t="105991" x="7583488" y="5778500"/>
          <p14:tracePt t="105994" x="7656513" y="5778500"/>
          <p14:tracePt t="106011" x="7848600" y="5778500"/>
          <p14:tracePt t="106018" x="8015288" y="5778500"/>
          <p14:tracePt t="106024" x="8159750" y="5778500"/>
          <p14:tracePt t="106033" x="8256588" y="5802313"/>
          <p14:tracePt t="106041" x="8399463" y="5851525"/>
          <p14:tracePt t="106048" x="8472488" y="5851525"/>
          <p14:tracePt t="106056" x="8543925" y="5899150"/>
          <p14:tracePt t="106063" x="8615363" y="5922963"/>
          <p14:tracePt t="106074" x="8664575" y="5922963"/>
          <p14:tracePt t="106080" x="8712200" y="5946775"/>
          <p14:tracePt t="106090" x="8759825" y="5946775"/>
          <p14:tracePt t="106095" x="8783638" y="5946775"/>
          <p14:tracePt t="106106" x="8831263" y="5946775"/>
          <p14:tracePt t="106112" x="8880475" y="5946775"/>
          <p14:tracePt t="106123" x="8928100" y="5946775"/>
          <p14:tracePt t="106128" x="8975725" y="5946775"/>
          <p14:tracePt t="106140" x="9048750" y="5946775"/>
          <p14:tracePt t="106144" x="9120188" y="5946775"/>
          <p14:tracePt t="106158" x="9167813" y="5946775"/>
          <p14:tracePt t="106160" x="9215438" y="5946775"/>
          <p14:tracePt t="106177" x="9312275" y="5899150"/>
          <p14:tracePt t="106192" x="9336088" y="5899150"/>
          <p14:tracePt t="106208" x="9359900" y="5875338"/>
          <p14:tracePt t="106256" x="9359900" y="5851525"/>
          <p14:tracePt t="106268" x="9383713" y="5851525"/>
          <p14:tracePt t="106280" x="9383713" y="5826125"/>
          <p14:tracePt t="106297" x="9407525" y="5802313"/>
          <p14:tracePt t="106311" x="9431338" y="5754688"/>
          <p14:tracePt t="106325" x="9431338" y="5707063"/>
          <p14:tracePt t="106327" x="9431338" y="5683250"/>
          <p14:tracePt t="106341" x="9456738" y="5659438"/>
          <p14:tracePt t="106356" x="9480550" y="5611813"/>
          <p14:tracePt t="106359" x="9528175" y="5586413"/>
          <p14:tracePt t="106376" x="9575800" y="5538788"/>
          <p14:tracePt t="106391" x="9623425" y="5491163"/>
          <p14:tracePt t="106406" x="9647238" y="5467350"/>
          <p14:tracePt t="106408" x="9647238" y="5443538"/>
          <p14:tracePt t="106417" x="9696450" y="5370513"/>
          <p14:tracePt t="106425" x="9720263" y="5346700"/>
          <p14:tracePt t="106433" x="9720263" y="5275263"/>
          <p14:tracePt t="106444" x="9767888" y="5251450"/>
          <p14:tracePt t="106447" x="9815513" y="5180013"/>
          <p14:tracePt t="106459" x="9839325" y="5130800"/>
          <p14:tracePt t="106463" x="9864725" y="5106988"/>
          <p14:tracePt t="106472" x="9912350" y="5083175"/>
          <p14:tracePt t="106480" x="9983788" y="5011738"/>
          <p14:tracePt t="106489" x="10007600" y="4987925"/>
          <p14:tracePt t="106495" x="10031413" y="4964113"/>
          <p14:tracePt t="106507" x="10055225" y="4940300"/>
          <p14:tracePt t="106512" x="10104438" y="4891088"/>
          <p14:tracePt t="106528" x="10128250" y="4867275"/>
          <p14:tracePt t="106544" x="10152063" y="4867275"/>
          <p14:tracePt t="106586" x="10175875" y="4843463"/>
          <p14:tracePt t="106596" x="10175875" y="4819650"/>
          <p14:tracePt t="106603" x="10223500" y="4795838"/>
          <p14:tracePt t="106611" x="10247313" y="4772025"/>
          <p14:tracePt t="106620" x="10272713" y="4748213"/>
          <p14:tracePt t="106627" x="10296525" y="4724400"/>
          <p14:tracePt t="106633" x="10320338" y="4675188"/>
          <p14:tracePt t="106639" x="10320338" y="4651375"/>
          <p14:tracePt t="106648" x="10367963" y="4627563"/>
          <p14:tracePt t="106657" x="10367963" y="4603750"/>
          <p14:tracePt t="106664" x="10391775" y="4579938"/>
          <p14:tracePt t="106674" x="10415588" y="4556125"/>
          <p14:tracePt t="106690" x="10439400" y="4556125"/>
          <p14:tracePt t="106996" x="10439400" y="4532313"/>
          <p14:tracePt t="107012" x="10488613" y="4508500"/>
          <p14:tracePt t="107044" x="10512425" y="4508500"/>
          <p14:tracePt t="122520" x="10799763" y="2828925"/>
          <p14:tracePt t="122528" x="9720263" y="2638425"/>
          <p14:tracePt t="122543" x="8688388" y="2422525"/>
          <p14:tracePt t="122543" x="7656513" y="2206625"/>
          <p14:tracePt t="122552" x="6791325" y="2085975"/>
          <p14:tracePt t="122563" x="5880100" y="1893888"/>
          <p14:tracePt t="122567" x="5064125" y="1774825"/>
          <p14:tracePt t="122580" x="4367213" y="1677988"/>
          <p14:tracePt t="122583" x="3768725" y="1606550"/>
          <p14:tracePt t="122597" x="3335338" y="1535113"/>
          <p14:tracePt t="122599" x="3000375" y="1511300"/>
          <p14:tracePt t="122614" x="2616200" y="1438275"/>
          <p14:tracePt t="122615" x="2544763" y="1438275"/>
          <p14:tracePt t="122631" x="2495550" y="1438275"/>
          <p14:tracePt t="122665" x="2471738" y="1438275"/>
          <p14:tracePt t="122720" x="2447925" y="1438275"/>
          <p14:tracePt t="122731" x="2327275" y="1462088"/>
          <p14:tracePt t="122743" x="2255838" y="1487488"/>
          <p14:tracePt t="122745" x="2016125" y="1487488"/>
          <p14:tracePt t="122752" x="1919288" y="1487488"/>
          <p14:tracePt t="122763" x="1752600" y="1487488"/>
          <p14:tracePt t="122768" x="1679575" y="1487488"/>
          <p14:tracePt t="122780" x="1560513" y="1487488"/>
          <p14:tracePt t="122783" x="1511300" y="1487488"/>
          <p14:tracePt t="122797" x="1487488" y="1487488"/>
          <p14:tracePt t="122848" x="1463675" y="1511300"/>
          <p14:tracePt t="122858" x="1439863" y="1511300"/>
          <p14:tracePt t="122864" x="1416050" y="1511300"/>
          <p14:tracePt t="123209" x="1416050" y="1535113"/>
          <p14:tracePt t="123221" x="1487488" y="1558925"/>
          <p14:tracePt t="123234" x="1511300" y="1582738"/>
          <p14:tracePt t="123247" x="1511300" y="1606550"/>
          <p14:tracePt t="123264" x="1536700" y="1606550"/>
          <p14:tracePt t="123271" x="1560513" y="1654175"/>
          <p14:tracePt t="123288" x="1608138" y="1727200"/>
          <p14:tracePt t="123298" x="1608138" y="1751013"/>
          <p14:tracePt t="123303" x="1655763" y="1822450"/>
          <p14:tracePt t="123312" x="1655763" y="1870075"/>
          <p14:tracePt t="123319" x="1679575" y="1917700"/>
          <p14:tracePt t="123330" x="1703388" y="1941513"/>
          <p14:tracePt t="123335" x="1703388" y="1990725"/>
          <p14:tracePt t="123348" x="1752600" y="2062163"/>
          <p14:tracePt t="123352" x="1752600" y="2085975"/>
          <p14:tracePt t="123364" x="1800225" y="2157413"/>
          <p14:tracePt t="123368" x="1824038" y="2206625"/>
          <p14:tracePt t="123379" x="1847850" y="2278063"/>
          <p14:tracePt t="123385" x="1871663" y="2301875"/>
          <p14:tracePt t="123396" x="1871663" y="2325688"/>
          <p14:tracePt t="123400" x="1895475" y="2373313"/>
          <p14:tracePt t="123416" x="1895475" y="2397125"/>
          <p14:tracePt t="123431" x="1895475" y="2422525"/>
          <p14:tracePt t="123496" x="1871663" y="2422525"/>
          <p14:tracePt t="123529" x="1847850" y="2422525"/>
          <p14:tracePt t="123576" x="1824038" y="2422525"/>
          <p14:tracePt t="123587" x="1824038" y="2446338"/>
          <p14:tracePt t="123598" x="1800225" y="2446338"/>
          <p14:tracePt t="123611" x="1728788" y="2446338"/>
          <p14:tracePt t="123618" x="1703388" y="2446338"/>
          <p14:tracePt t="123632" x="1679575" y="2446338"/>
          <p14:tracePt t="123647" x="1655763" y="2446338"/>
          <p14:tracePt t="123673" x="1631950" y="2446338"/>
          <p14:tracePt t="123913" x="1631950" y="2422525"/>
          <p14:tracePt t="123923" x="1631950" y="2397125"/>
          <p14:tracePt t="123928" x="1631950" y="2373313"/>
          <p14:tracePt t="123944" x="1631950" y="2349500"/>
          <p14:tracePt t="123954" x="1631950" y="2325688"/>
          <p14:tracePt t="123968" x="1631950" y="2301875"/>
          <p14:tracePt t="124026" x="1631950" y="2278063"/>
          <p14:tracePt t="124742" x="1655763" y="2278063"/>
          <p14:tracePt t="124753" x="1679575" y="2278063"/>
          <p14:tracePt t="124768" x="1703388" y="2278063"/>
          <p14:tracePt t="124775" x="1728788" y="2325688"/>
          <p14:tracePt t="124783" x="1752600" y="2349500"/>
          <p14:tracePt t="124788" x="1776413" y="2373313"/>
          <p14:tracePt t="124798" x="1800225" y="2422525"/>
          <p14:tracePt t="124814" x="1800225" y="2446338"/>
          <p14:tracePt t="124816" x="1800225" y="2470150"/>
          <p14:tracePt t="124830" x="1800225" y="2493963"/>
          <p14:tracePt t="124831" x="1824038" y="2541588"/>
          <p14:tracePt t="124841" x="1824038" y="2589213"/>
          <p14:tracePt t="124848" x="1847850" y="2613025"/>
          <p14:tracePt t="124857" x="1847850" y="2662238"/>
          <p14:tracePt t="124868" x="1847850" y="2686050"/>
          <p14:tracePt t="124871" x="1871663" y="2733675"/>
          <p14:tracePt t="124880" x="1871663" y="2781300"/>
          <p14:tracePt t="124898" x="1895475" y="2828925"/>
          <p14:tracePt t="124917" x="1895475" y="2852738"/>
          <p14:tracePt t="125010" x="1895475" y="2878138"/>
          <p14:tracePt t="125080" x="1919288" y="2878138"/>
          <p14:tracePt t="125096" x="1944688" y="2878138"/>
          <p14:tracePt t="125107" x="1968500" y="2878138"/>
          <p14:tracePt t="125112" x="2016125" y="2878138"/>
          <p14:tracePt t="125119" x="2063750" y="2878138"/>
          <p14:tracePt t="125130" x="2136775" y="2878138"/>
          <p14:tracePt t="125135" x="2184400" y="2878138"/>
          <p14:tracePt t="125149" x="2232025" y="2878138"/>
          <p14:tracePt t="125151" x="2255838" y="2878138"/>
          <p14:tracePt t="125163" x="2279650" y="2852738"/>
          <p14:tracePt t="125168" x="2303463" y="2852738"/>
          <p14:tracePt t="125220" x="2327275" y="2852738"/>
          <p14:tracePt t="125257" x="2352675" y="2852738"/>
          <p14:tracePt t="125269" x="2352675" y="2828925"/>
          <p14:tracePt t="125297" x="2376488" y="2805113"/>
          <p14:tracePt t="125320" x="2376488" y="2781300"/>
          <p14:tracePt t="125336" x="2400300" y="2781300"/>
          <p14:tracePt t="125352" x="2400300" y="2757488"/>
          <p14:tracePt t="125361" x="2424113" y="2733675"/>
          <p14:tracePt t="125368" x="2424113" y="2709863"/>
          <p14:tracePt t="125376" x="2447925" y="2686050"/>
          <p14:tracePt t="125383" x="2447925" y="2662238"/>
          <p14:tracePt t="125409" x="2447925" y="2638425"/>
          <p14:tracePt t="125474" x="2447925" y="2613025"/>
          <p14:tracePt t="125658" x="2424113" y="2613025"/>
          <p14:tracePt t="126568" x="2471738" y="2613025"/>
          <p14:tracePt t="126580" x="2495550" y="2638425"/>
          <p14:tracePt t="126591" x="2495550" y="2662238"/>
          <p14:tracePt t="126599" x="2519363" y="2662238"/>
          <p14:tracePt t="126641" x="2519363" y="2686050"/>
          <p14:tracePt t="126656" x="2544763" y="2733675"/>
          <p14:tracePt t="126672" x="2544763" y="2757488"/>
          <p14:tracePt t="126682" x="2568575" y="2781300"/>
          <p14:tracePt t="126692" x="2568575" y="2805113"/>
          <p14:tracePt t="126699" x="2568575" y="2828925"/>
          <p14:tracePt t="126717" x="2568575" y="2852738"/>
          <p14:tracePt t="126719" x="2568575" y="2878138"/>
          <p14:tracePt t="126735" x="2568575" y="2901950"/>
          <p14:tracePt t="126747" x="2568575" y="2925763"/>
          <p14:tracePt t="126751" x="2568575" y="2949575"/>
          <p14:tracePt t="126764" x="2568575" y="2973388"/>
          <p14:tracePt t="126768" x="2568575" y="2997200"/>
          <p14:tracePt t="126781" x="2568575" y="3021013"/>
          <p14:tracePt t="126784" x="2568575" y="3044825"/>
          <p14:tracePt t="126799" x="2568575" y="3141663"/>
          <p14:tracePt t="126813" x="2568575" y="3165475"/>
          <p14:tracePt t="126815" x="2568575" y="3213100"/>
          <p14:tracePt t="126826" x="2568575" y="3236913"/>
          <p14:tracePt t="126832" x="2568575" y="3260725"/>
          <p14:tracePt t="126840" x="2568575" y="3308350"/>
          <p14:tracePt t="126848" x="2568575" y="3333750"/>
          <p14:tracePt t="126856" x="2568575" y="3357563"/>
          <p14:tracePt t="126945" x="2544763" y="3381375"/>
          <p14:tracePt t="126978" x="2519363" y="3405188"/>
          <p14:tracePt t="127028" x="2495550" y="3405188"/>
          <p14:tracePt t="127049" x="2471738" y="3405188"/>
          <p14:tracePt t="127074" x="2447925" y="3405188"/>
          <p14:tracePt t="127086" x="2424113" y="3405188"/>
          <p14:tracePt t="127089" x="2400300" y="3405188"/>
          <p14:tracePt t="127104" x="2376488" y="3429000"/>
          <p14:tracePt t="150689" x="2327275" y="3429000"/>
          <p14:tracePt t="150700" x="2255838" y="3429000"/>
          <p14:tracePt t="150704" x="2232025" y="3405188"/>
          <p14:tracePt t="150714" x="2184400" y="3405188"/>
          <p14:tracePt t="150731" x="2136775" y="3405188"/>
          <p14:tracePt t="150743" x="2111375" y="3405188"/>
          <p14:tracePt t="150776" x="2087563" y="3405188"/>
          <p14:tracePt t="150792" x="2087563" y="3429000"/>
          <p14:tracePt t="150801" x="2063750" y="3429000"/>
          <p14:tracePt t="150848" x="2039938" y="3452813"/>
          <p14:tracePt t="150860" x="2016125" y="3452813"/>
          <p14:tracePt t="150873" x="1919288" y="3500438"/>
          <p14:tracePt t="150881" x="1847850" y="3500438"/>
          <p14:tracePt t="150892" x="1679575" y="3500438"/>
          <p14:tracePt t="150895" x="1608138" y="3500438"/>
          <p14:tracePt t="150907" x="1536700" y="3500438"/>
          <p14:tracePt t="150912" x="1463675" y="3476625"/>
          <p14:tracePt t="150925" x="1247775" y="3429000"/>
          <p14:tracePt t="150927" x="1223963" y="3429000"/>
          <p14:tracePt t="150936" x="1200150" y="3429000"/>
          <p14:tracePt t="150943" x="1176338" y="3429000"/>
          <p14:tracePt t="151049" x="1176338" y="3405188"/>
          <p14:tracePt t="151061" x="1152525" y="3405188"/>
          <p14:tracePt t="151075" x="1103313" y="3381375"/>
          <p14:tracePt t="151089" x="1031875" y="3308350"/>
          <p14:tracePt t="151096" x="960438" y="3260725"/>
          <p14:tracePt t="151109" x="936625" y="3236913"/>
          <p14:tracePt t="151111" x="911225" y="3213100"/>
          <p14:tracePt t="151124" x="863600" y="3189288"/>
          <p14:tracePt t="151144" x="863600" y="3165475"/>
          <p14:tracePt t="151188" x="815975" y="3165475"/>
          <p14:tracePt t="151200" x="792163" y="3165475"/>
          <p14:tracePt t="151208" x="768350" y="3141663"/>
          <p14:tracePt t="151216" x="744538" y="3141663"/>
          <p14:tracePt t="151224" x="720725" y="3141663"/>
          <p14:tracePt t="151231" x="695325" y="3141663"/>
          <p14:tracePt t="151241" x="671513" y="3141663"/>
          <p14:tracePt t="151247" x="671513" y="3117850"/>
          <p14:tracePt t="151263" x="647700" y="3117850"/>
          <p14:tracePt t="151273" x="623888" y="3117850"/>
          <p14:tracePt t="151279" x="600075" y="3117850"/>
          <p14:tracePt t="151290" x="576263" y="3117850"/>
          <p14:tracePt t="151295" x="552450" y="3117850"/>
          <p14:tracePt t="151308" x="528638" y="3117850"/>
          <p14:tracePt t="151376" x="528638" y="3141663"/>
          <p14:tracePt t="151392" x="528638" y="3165475"/>
          <p14:tracePt t="151527" x="552450" y="3165475"/>
          <p14:tracePt t="151559" x="576263" y="3165475"/>
          <p14:tracePt t="151575" x="600075" y="3165475"/>
          <p14:tracePt t="151584" x="623888" y="3165475"/>
          <p14:tracePt t="151592" x="647700" y="3189288"/>
          <p14:tracePt t="151600" x="671513" y="3189288"/>
          <p14:tracePt t="151615" x="695325" y="3189288"/>
          <p14:tracePt t="151631" x="720725" y="3189288"/>
          <p14:tracePt t="151647" x="744538" y="3189288"/>
          <p14:tracePt t="151658" x="768350" y="3189288"/>
          <p14:tracePt t="151663" x="815975" y="3189288"/>
          <p14:tracePt t="151674" x="839788" y="3189288"/>
          <p14:tracePt t="151679" x="887413" y="3189288"/>
          <p14:tracePt t="151689" x="936625" y="3189288"/>
          <p14:tracePt t="151695" x="984250" y="3189288"/>
          <p14:tracePt t="151714" x="1055688" y="3189288"/>
          <p14:tracePt t="151731" x="1103313" y="3189288"/>
          <p14:tracePt t="151760" x="1128713" y="3189288"/>
          <p14:tracePt t="151792" x="1152525" y="3189288"/>
          <p14:tracePt t="151808" x="1200150" y="3189288"/>
          <p14:tracePt t="151824" x="1223963" y="3189288"/>
          <p14:tracePt t="151835" x="1247775" y="3189288"/>
          <p14:tracePt t="151842" x="1271588" y="3189288"/>
          <p14:tracePt t="151847" x="1295400" y="3189288"/>
          <p14:tracePt t="151858" x="1319213" y="3189288"/>
          <p14:tracePt t="151863" x="1344613" y="3189288"/>
          <p14:tracePt t="151876" x="1368425" y="3189288"/>
          <p14:tracePt t="151879" x="1392238" y="3189288"/>
          <p14:tracePt t="151890" x="1439863" y="3189288"/>
          <p14:tracePt t="151895" x="1463675" y="3189288"/>
          <p14:tracePt t="151908" x="1511300" y="3189288"/>
          <p14:tracePt t="151911" x="1536700" y="3189288"/>
          <p14:tracePt t="151924" x="1560513" y="3189288"/>
          <p14:tracePt t="151927" x="1584325" y="3189288"/>
          <p14:tracePt t="151941" x="1608138" y="3189288"/>
          <p14:tracePt t="151943" x="1631950" y="3189288"/>
          <p14:tracePt t="151959" x="1655763" y="3189288"/>
          <p14:tracePt t="151975" x="1679575" y="3189288"/>
          <p14:tracePt t="151976" x="1703388" y="3189288"/>
          <p14:tracePt t="151994" x="1752600" y="3189288"/>
          <p14:tracePt t="152001" x="1776413" y="3165475"/>
          <p14:tracePt t="152010" x="1800225" y="3165475"/>
          <p14:tracePt t="152017" x="1824038" y="3165475"/>
          <p14:tracePt t="152026" x="1847850" y="3165475"/>
          <p14:tracePt t="152035" x="1895475" y="3165475"/>
          <p14:tracePt t="152045" x="1944688" y="3165475"/>
          <p14:tracePt t="152049" x="1968500" y="3165475"/>
          <p14:tracePt t="152062" x="2016125" y="3165475"/>
          <p14:tracePt t="152064" x="2063750" y="3165475"/>
          <p14:tracePt t="152079" x="2087563" y="3165475"/>
          <p14:tracePt t="152080" x="2111375" y="3165475"/>
          <p14:tracePt t="152093" x="2136775" y="3165475"/>
          <p14:tracePt t="152095" x="2160588" y="3165475"/>
          <p14:tracePt t="152107" x="2184400" y="3165475"/>
          <p14:tracePt t="152159" x="2208213" y="3165475"/>
          <p14:tracePt t="157393" x="2232025" y="3165475"/>
          <p14:tracePt t="157408" x="2279650" y="3165475"/>
          <p14:tracePt t="157418" x="2352675" y="3165475"/>
          <p14:tracePt t="157428" x="2471738" y="3189288"/>
          <p14:tracePt t="157448" x="2616200" y="3213100"/>
          <p14:tracePt t="157452" x="2663825" y="3213100"/>
          <p14:tracePt t="157464" x="2687638" y="3213100"/>
          <p14:tracePt t="157477" x="2687638" y="3236913"/>
          <p14:tracePt t="157480" x="2711450" y="3236913"/>
          <p14:tracePt t="166537" x="2855913" y="3405188"/>
          <p14:tracePt t="166549" x="2903538" y="3500438"/>
          <p14:tracePt t="166564" x="2976563" y="3549650"/>
          <p14:tracePt t="166579" x="2976563" y="3597275"/>
          <p14:tracePt t="166582" x="3024188" y="3621088"/>
          <p14:tracePt t="166591" x="3048000" y="3668713"/>
          <p14:tracePt t="166592" x="3071813" y="3692525"/>
          <p14:tracePt t="166599" x="3095625" y="3740150"/>
          <p14:tracePt t="166616" x="3119438" y="3813175"/>
          <p14:tracePt t="166633" x="3143250" y="3860800"/>
          <p14:tracePt t="166648" x="3168650" y="3932238"/>
          <p14:tracePt t="166656" x="3216275" y="3979863"/>
          <p14:tracePt t="166663" x="3240088" y="4029075"/>
          <p14:tracePt t="166672" x="3240088" y="4100513"/>
          <p14:tracePt t="166680" x="3263900" y="4171950"/>
          <p14:tracePt t="166688" x="3287713" y="4219575"/>
          <p14:tracePt t="166696" x="3311525" y="4244975"/>
          <p14:tracePt t="166703" x="3311525" y="4316413"/>
          <p14:tracePt t="166712" x="3311525" y="4340225"/>
          <p14:tracePt t="166719" x="3311525" y="4364038"/>
          <p14:tracePt t="166731" x="3335338" y="4387850"/>
          <p14:tracePt t="166745" x="3360738" y="4435475"/>
          <p14:tracePt t="166752" x="3360738" y="4460875"/>
          <p14:tracePt t="166768" x="3455988" y="4556125"/>
          <p14:tracePt t="166779" x="3551238" y="4651375"/>
          <p14:tracePt t="166783" x="3624263" y="4772025"/>
          <p14:tracePt t="166800" x="3743325" y="4891088"/>
          <p14:tracePt t="166815" x="3792538" y="4940300"/>
          <p14:tracePt t="166817" x="3840163" y="4964113"/>
          <p14:tracePt t="166831" x="3887788" y="5011738"/>
          <p14:tracePt t="166833" x="3911600" y="5059363"/>
          <p14:tracePt t="166850" x="3959225" y="5059363"/>
          <p14:tracePt t="166858" x="3984625" y="5083175"/>
          <p14:tracePt t="166872" x="4008438" y="5106988"/>
          <p14:tracePt t="166885" x="4032250" y="5130800"/>
          <p14:tracePt t="166888" x="4079875" y="5156200"/>
          <p14:tracePt t="166899" x="4127500" y="5203825"/>
          <p14:tracePt t="166903" x="4224338" y="5251450"/>
          <p14:tracePt t="166917" x="4295775" y="5299075"/>
          <p14:tracePt t="166919" x="4392613" y="5346700"/>
          <p14:tracePt t="166931" x="4416425" y="5370513"/>
          <p14:tracePt t="166935" x="4487863" y="5419725"/>
          <p14:tracePt t="166948" x="4511675" y="5419725"/>
          <p14:tracePt t="166952" x="4535488" y="5419725"/>
          <p14:tracePt t="166984" x="4559300" y="5419725"/>
          <p14:tracePt t="167032" x="4584700" y="5443538"/>
          <p14:tracePt t="167087" x="4632325" y="5443538"/>
          <p14:tracePt t="167104" x="4703763" y="5443538"/>
          <p14:tracePt t="167116" x="4727575" y="5443538"/>
          <p14:tracePt t="167131" x="4776788" y="5443538"/>
          <p14:tracePt t="167145" x="4824413" y="5443538"/>
          <p14:tracePt t="167154" x="4848225" y="5443538"/>
          <p14:tracePt t="167166" x="4872038" y="5443538"/>
          <p14:tracePt t="167168" x="4895850" y="5443538"/>
          <p14:tracePt t="167182" x="4919663" y="5443538"/>
          <p14:tracePt t="167183" x="4992688" y="5443538"/>
          <p14:tracePt t="167200" x="5064125" y="5443538"/>
          <p14:tracePt t="167219" x="5111750" y="5443538"/>
          <p14:tracePt t="167234" x="5159375" y="5443538"/>
          <p14:tracePt t="167258" x="5208588" y="5443538"/>
          <p14:tracePt t="167272" x="5232400" y="5443538"/>
          <p14:tracePt t="167287" x="5256213" y="5443538"/>
          <p14:tracePt t="167288" x="5280025" y="5443538"/>
          <p14:tracePt t="167299" x="5472113" y="5419725"/>
          <p14:tracePt t="167303" x="5543550" y="5419725"/>
          <p14:tracePt t="167314" x="5592763" y="5419725"/>
          <p14:tracePt t="167319" x="5664200" y="5419725"/>
          <p14:tracePt t="167331" x="5856288" y="5419725"/>
          <p14:tracePt t="167350" x="6072188" y="5419725"/>
          <p14:tracePt t="167351" x="6143625" y="5419725"/>
          <p14:tracePt t="167363" x="6264275" y="5419725"/>
          <p14:tracePt t="167367" x="6311900" y="5419725"/>
          <p14:tracePt t="167381" x="6383338" y="5419725"/>
          <p14:tracePt t="167400" x="6456363" y="5419725"/>
          <p14:tracePt t="167415" x="6503988" y="5419725"/>
          <p14:tracePt t="167431" x="6551613" y="5419725"/>
          <p14:tracePt t="167441" x="6575425" y="5419725"/>
          <p14:tracePt t="167451" x="6696075" y="5419725"/>
          <p14:tracePt t="167458" x="6743700" y="5419725"/>
          <p14:tracePt t="167465" x="6911975" y="5419725"/>
          <p14:tracePt t="167471" x="6983413" y="5419725"/>
          <p14:tracePt t="167481" x="7175500" y="5419725"/>
          <p14:tracePt t="167487" x="7248525" y="5419725"/>
          <p14:tracePt t="167498" x="7319963" y="5419725"/>
          <p14:tracePt t="167503" x="7464425" y="5443538"/>
          <p14:tracePt t="167516" x="7535863" y="5443538"/>
          <p14:tracePt t="167519" x="7607300" y="5443538"/>
          <p14:tracePt t="167534" x="7656513" y="5443538"/>
          <p14:tracePt t="167535" x="7680325" y="5443538"/>
          <p14:tracePt t="167719" x="7704138" y="5443538"/>
          <p14:tracePt t="167729" x="7727950" y="5467350"/>
          <p14:tracePt t="167736" x="7751763" y="5467350"/>
          <p14:tracePt t="167751" x="7799388" y="5467350"/>
          <p14:tracePt t="167767" x="7824788" y="5467350"/>
          <p14:tracePt t="167840" x="7848600" y="5467350"/>
          <p14:tracePt t="167848" x="7848600" y="5491163"/>
          <p14:tracePt t="167855" x="7872413" y="5491163"/>
          <p14:tracePt t="167864" x="7896225" y="5491163"/>
          <p14:tracePt t="167871" x="7920038" y="5491163"/>
          <p14:tracePt t="167883" x="7967663" y="5491163"/>
          <p14:tracePt t="167887" x="7991475" y="5491163"/>
          <p14:tracePt t="167898" x="8015288" y="5491163"/>
          <p14:tracePt t="167903" x="8040688" y="5514975"/>
          <p14:tracePt t="167917" x="8064500" y="5514975"/>
          <p14:tracePt t="167919" x="8088313" y="5514975"/>
          <p14:tracePt t="167933" x="8112125" y="5538788"/>
          <p14:tracePt t="167935" x="8135938" y="5562600"/>
          <p14:tracePt t="167947" x="8183563" y="5562600"/>
          <p14:tracePt t="167952" x="8207375" y="5586413"/>
          <p14:tracePt t="167965" x="8256588" y="5611813"/>
          <p14:tracePt t="167967" x="8304213" y="5611813"/>
          <p14:tracePt t="167983" x="8328025" y="5659438"/>
          <p14:tracePt t="167984" x="8351838" y="5659438"/>
          <p14:tracePt t="168000" x="8399463" y="5707063"/>
          <p14:tracePt t="168016" x="8448675" y="5754688"/>
          <p14:tracePt t="168033" x="8520113" y="5778500"/>
          <p14:tracePt t="168042" x="8543925" y="5802313"/>
          <p14:tracePt t="168054" x="8567738" y="5802313"/>
          <p14:tracePt t="168058" x="8615363" y="5802313"/>
          <p14:tracePt t="168070" x="8640763" y="5802313"/>
          <p14:tracePt t="168073" x="8664575" y="5802313"/>
          <p14:tracePt t="168082" x="8712200" y="5802313"/>
          <p14:tracePt t="168098" x="8736013" y="5802313"/>
          <p14:tracePt t="168103" x="8759825" y="5802313"/>
          <p14:tracePt t="168144" x="8783638" y="5802313"/>
          <p14:tracePt t="168152" x="8807450" y="5802313"/>
          <p14:tracePt t="168167" x="8831263" y="5802313"/>
          <p14:tracePt t="168177" x="8856663" y="5802313"/>
          <p14:tracePt t="168184" x="8880475" y="5802313"/>
          <p14:tracePt t="168199" x="8904288" y="5802313"/>
          <p14:tracePt t="168200" x="8951913" y="5802313"/>
          <p14:tracePt t="168215" x="8975725" y="5802313"/>
          <p14:tracePt t="168232" x="9023350" y="5802313"/>
          <p14:tracePt t="168240" x="9048750" y="5802313"/>
          <p14:tracePt t="168249" x="9072563" y="5802313"/>
          <p14:tracePt t="168256" x="9096375" y="5802313"/>
          <p14:tracePt t="168265" x="9167813" y="5802313"/>
          <p14:tracePt t="168271" x="9239250" y="5802313"/>
          <p14:tracePt t="168280" x="9288463" y="5802313"/>
          <p14:tracePt t="168288" x="9336088" y="5802313"/>
          <p14:tracePt t="168297" x="9383713" y="5802313"/>
          <p14:tracePt t="168303" x="9407525" y="5802313"/>
          <p14:tracePt t="168315" x="9456738" y="5802313"/>
          <p14:tracePt t="168334" x="9480550" y="5802313"/>
          <p14:tracePt t="168400" x="9504363" y="5802313"/>
          <p14:tracePt t="168427" x="9528175" y="5802313"/>
          <p14:tracePt t="168437" x="9551988" y="5802313"/>
          <p14:tracePt t="168464" x="9575800" y="5802313"/>
          <p14:tracePt t="168480" x="9599613" y="5802313"/>
          <p14:tracePt t="168496" x="9623425" y="5802313"/>
          <p14:tracePt t="168503" x="9647238" y="5802313"/>
          <p14:tracePt t="168600" x="9672638" y="5802313"/>
          <p14:tracePt t="177703" x="9696450" y="5802313"/>
          <p14:tracePt t="177715" x="9696450" y="5778500"/>
          <p14:tracePt t="177726" x="9623425" y="5707063"/>
          <p14:tracePt t="177734" x="9504363" y="5635625"/>
          <p14:tracePt t="177739" x="9359900" y="5562600"/>
          <p14:tracePt t="177750" x="9215438" y="5491163"/>
          <p14:tracePt t="177756" x="9144000" y="5467350"/>
          <p14:tracePt t="177762" x="8999538" y="5395913"/>
          <p14:tracePt t="177770" x="8904288" y="5322888"/>
          <p14:tracePt t="177775" x="8831263" y="5275263"/>
          <p14:tracePt t="177784" x="8807450" y="5227638"/>
          <p14:tracePt t="177791" x="8783638" y="5203825"/>
          <p14:tracePt t="177800" x="8783638" y="5156200"/>
          <p14:tracePt t="177808" x="8783638" y="5130800"/>
          <p14:tracePt t="177818" x="8783638" y="5083175"/>
          <p14:tracePt t="177824" x="8783638" y="5011738"/>
          <p14:tracePt t="177834" x="8783638" y="4940300"/>
          <p14:tracePt t="177856" x="8783638" y="4964113"/>
          <p14:tracePt t="177872" x="8783638" y="4987925"/>
          <p14:tracePt t="177888" x="8807450" y="4987925"/>
          <p14:tracePt t="177936" x="8831263" y="4987925"/>
          <p14:tracePt t="178233" x="8831263" y="4940300"/>
          <p14:tracePt t="178249" x="8880475" y="4916488"/>
          <p14:tracePt t="178264" x="8975725" y="4891088"/>
          <p14:tracePt t="178280" x="8999538" y="4891088"/>
          <p14:tracePt t="178297" x="9023350" y="4891088"/>
          <p14:tracePt t="178320" x="9023350" y="4867275"/>
          <p14:tracePt t="178345" x="9048750" y="4867275"/>
          <p14:tracePt t="178359" x="9072563" y="4843463"/>
          <p14:tracePt t="178383" x="9096375" y="4819650"/>
          <p14:tracePt t="178408" x="9096375" y="4795838"/>
          <p14:tracePt t="178431" x="9120188" y="4795838"/>
          <p14:tracePt t="178455" x="9120188" y="4772025"/>
          <p14:tracePt t="178471" x="9144000" y="4772025"/>
          <p14:tracePt t="178495" x="9167813" y="4772025"/>
          <p14:tracePt t="178528" x="9167813" y="4748213"/>
          <p14:tracePt t="178544" x="9167813" y="4724400"/>
          <p14:tracePt t="178552" x="9167813" y="4700588"/>
          <p14:tracePt t="178562" x="9167813" y="4675188"/>
          <p14:tracePt t="178572" x="9167813" y="4651375"/>
          <p14:tracePt t="178575" x="9191625" y="4603750"/>
          <p14:tracePt t="178586" x="9191625" y="4556125"/>
          <p14:tracePt t="178591" x="9215438" y="4532313"/>
          <p14:tracePt t="178603" x="9215438" y="4508500"/>
          <p14:tracePt t="178607" x="9215438" y="4460875"/>
          <p14:tracePt t="178619" x="9215438" y="4411663"/>
          <p14:tracePt t="178624" x="9239250" y="4387850"/>
          <p14:tracePt t="178634" x="9239250" y="4364038"/>
          <p14:tracePt t="178639" x="9264650" y="4316413"/>
          <p14:tracePt t="178652" x="9264650" y="4268788"/>
          <p14:tracePt t="178656" x="9264650" y="4244975"/>
          <p14:tracePt t="178673" x="9288463" y="4171950"/>
          <p14:tracePt t="178689" x="9312275" y="4100513"/>
          <p14:tracePt t="178707" x="9312275" y="4052888"/>
          <p14:tracePt t="178721" x="9336088" y="4005263"/>
          <p14:tracePt t="178738" x="9336088" y="3979863"/>
          <p14:tracePt t="178746" x="9336088" y="3956050"/>
          <p14:tracePt t="178758" x="9336088" y="3932238"/>
          <p14:tracePt t="178762" x="9336088" y="3908425"/>
          <p14:tracePt t="178773" x="9359900" y="3860800"/>
          <p14:tracePt t="178776" x="9359900" y="3813175"/>
          <p14:tracePt t="178790" x="9383713" y="3763963"/>
          <p14:tracePt t="178793" x="9383713" y="3740150"/>
          <p14:tracePt t="178805" x="9383713" y="3692525"/>
          <p14:tracePt t="178808" x="9383713" y="3621088"/>
          <p14:tracePt t="178821" x="9407525" y="3573463"/>
          <p14:tracePt t="178824" x="9407525" y="3524250"/>
          <p14:tracePt t="178840" x="9431338" y="3452813"/>
          <p14:tracePt t="178856" x="9456738" y="3405188"/>
          <p14:tracePt t="178873" x="9456738" y="3381375"/>
          <p14:tracePt t="178887" x="9456738" y="3357563"/>
          <p14:tracePt t="181095" x="9480550" y="3333750"/>
          <p14:tracePt t="181107" x="9480550" y="3308350"/>
          <p14:tracePt t="181608" x="9407525" y="3308350"/>
          <p14:tracePt t="181623" x="9144000" y="3308350"/>
          <p14:tracePt t="181625" x="8951913" y="3284538"/>
          <p14:tracePt t="181638" x="8712200" y="3284538"/>
          <p14:tracePt t="181640" x="8472488" y="3284538"/>
          <p14:tracePt t="181652" x="8256588" y="3260725"/>
          <p14:tracePt t="181665" x="7967663" y="3236913"/>
          <p14:tracePt t="181675" x="7896225" y="3236913"/>
          <p14:tracePt t="181688" x="7751763" y="3236913"/>
          <p14:tracePt t="181703" x="7727950" y="3213100"/>
          <p14:tracePt t="181711" x="7704138" y="3213100"/>
          <p14:tracePt t="181719" x="7656513" y="3213100"/>
          <p14:tracePt t="181728" x="7632700" y="3213100"/>
          <p14:tracePt t="181736" x="7607300" y="3213100"/>
          <p14:tracePt t="181743" x="7583488" y="3213100"/>
          <p14:tracePt t="181817" x="7559675" y="3213100"/>
          <p14:tracePt t="181829" x="7512050" y="3213100"/>
          <p14:tracePt t="181831" x="7488238" y="3213100"/>
          <p14:tracePt t="181839" x="7415213" y="3213100"/>
          <p14:tracePt t="181853" x="7367588" y="3213100"/>
          <p14:tracePt t="181856" x="7343775" y="3189288"/>
          <p14:tracePt t="181873" x="7272338" y="3189288"/>
          <p14:tracePt t="181891" x="7151688" y="3189288"/>
          <p14:tracePt t="181904" x="7127875" y="3189288"/>
          <p14:tracePt t="181913" x="7104063" y="3189288"/>
          <p14:tracePt t="181929" x="7056438" y="3189288"/>
          <p14:tracePt t="181937" x="7032625" y="3189288"/>
          <p14:tracePt t="181946" x="6983413" y="3189288"/>
          <p14:tracePt t="181958" x="6864350" y="3213100"/>
          <p14:tracePt t="181962" x="6791325" y="3213100"/>
          <p14:tracePt t="181970" x="6624638" y="3213100"/>
          <p14:tracePt t="181975" x="6527800" y="3213100"/>
          <p14:tracePt t="181986" x="6432550" y="3213100"/>
          <p14:tracePt t="181992" x="6216650" y="3189288"/>
          <p14:tracePt t="182002" x="6191250" y="3165475"/>
          <p14:tracePt t="182008" x="6143625" y="3165475"/>
          <p14:tracePt t="182020" x="6119813" y="3165475"/>
          <p14:tracePt t="182024" x="6096000" y="3165475"/>
          <p14:tracePt t="182036" x="6096000" y="3141663"/>
          <p14:tracePt t="182147" x="6096000" y="3117850"/>
          <p14:tracePt t="182160" x="6096000" y="3068638"/>
          <p14:tracePt t="182176" x="6096000" y="3044825"/>
          <p14:tracePt t="182192" x="6096000" y="3021013"/>
          <p14:tracePt t="182289" x="6096000" y="3044825"/>
          <p14:tracePt t="182302" x="6096000" y="3068638"/>
          <p14:tracePt t="182306" x="6096000" y="3094038"/>
          <p14:tracePt t="182317" x="6096000" y="3117850"/>
          <p14:tracePt t="182327" x="6096000" y="3165475"/>
          <p14:tracePt t="182330" x="6096000" y="3189288"/>
          <p14:tracePt t="182339" x="6096000" y="3236913"/>
          <p14:tracePt t="182343" x="6096000" y="3333750"/>
          <p14:tracePt t="182352" x="6096000" y="3476625"/>
          <p14:tracePt t="182359" x="6096000" y="3573463"/>
          <p14:tracePt t="182370" x="6096000" y="3668713"/>
          <p14:tracePt t="182375" x="6119813" y="3763963"/>
          <p14:tracePt t="182386" x="6143625" y="3884613"/>
          <p14:tracePt t="182391" x="6167438" y="3979863"/>
          <p14:tracePt t="182404" x="6191250" y="4076700"/>
          <p14:tracePt t="182407" x="6240463" y="4195763"/>
          <p14:tracePt t="182421" x="6311900" y="4460875"/>
          <p14:tracePt t="182424" x="6359525" y="4556125"/>
          <p14:tracePt t="182441" x="6383338" y="4748213"/>
          <p14:tracePt t="182452" x="6408738" y="4819650"/>
          <p14:tracePt t="182455" x="6408738" y="4891088"/>
          <p14:tracePt t="182470" x="6432550" y="4964113"/>
          <p14:tracePt t="182471" x="6432550" y="5083175"/>
          <p14:tracePt t="182487" x="6432550" y="5203825"/>
          <p14:tracePt t="182502" x="6432550" y="5251450"/>
          <p14:tracePt t="182503" x="6432550" y="5275263"/>
          <p14:tracePt t="182512" x="6432550" y="5322888"/>
          <p14:tracePt t="182520" x="6432550" y="5370513"/>
          <p14:tracePt t="182527" x="6432550" y="5514975"/>
          <p14:tracePt t="182537" x="6432550" y="5586413"/>
          <p14:tracePt t="182543" x="6432550" y="5659438"/>
          <p14:tracePt t="182553" x="6432550" y="5707063"/>
          <p14:tracePt t="182559" x="6432550" y="5802313"/>
          <p14:tracePt t="182571" x="6432550" y="5851525"/>
          <p14:tracePt t="182576" x="6408738" y="5994400"/>
          <p14:tracePt t="182587" x="6383338" y="6042025"/>
          <p14:tracePt t="182591" x="6383338" y="6115050"/>
          <p14:tracePt t="182606" x="6335713" y="6162675"/>
          <p14:tracePt t="182607" x="6311900" y="6210300"/>
          <p14:tracePt t="182621" x="6288088" y="6234113"/>
          <p14:tracePt t="182624" x="6264275" y="6281738"/>
          <p14:tracePt t="182639" x="6143625" y="6378575"/>
          <p14:tracePt t="182654" x="6119813" y="6402388"/>
          <p14:tracePt t="182655" x="6096000" y="6450013"/>
          <p14:tracePt t="182670" x="6072188" y="6473825"/>
          <p14:tracePt t="182672" x="6048375" y="6497638"/>
          <p14:tracePt t="182690" x="5927725" y="6594475"/>
          <p14:tracePt t="182701" x="5856288" y="6618288"/>
          <p14:tracePt t="182703" x="5808663" y="6642100"/>
          <p14:tracePt t="182714" x="5711825" y="6665913"/>
          <p14:tracePt t="182720" x="5592763" y="6689725"/>
          <p14:tracePt t="182729" x="5519738" y="6689725"/>
          <p14:tracePt t="182740" x="5303838" y="6713538"/>
          <p14:tracePt t="182743" x="5208588" y="6713538"/>
          <p14:tracePt t="182754" x="5111750" y="6713538"/>
          <p14:tracePt t="182759" x="4872038" y="6713538"/>
          <p14:tracePt t="182771" x="4800600" y="6713538"/>
          <p14:tracePt t="182775" x="4727575" y="6713538"/>
          <p14:tracePt t="182786" x="4679950" y="6713538"/>
          <p14:tracePt t="182792" x="4559300" y="6713538"/>
          <p14:tracePt t="182802" x="4535488" y="6689725"/>
          <p14:tracePt t="182807" x="4487863" y="6689725"/>
          <p14:tracePt t="182820" x="4440238" y="6689725"/>
          <p14:tracePt t="182838" x="4416425" y="6689725"/>
          <p14:tracePt t="182840" x="4416425" y="6665913"/>
          <p14:tracePt t="182872" x="4367213" y="6642100"/>
          <p14:tracePt t="182881" x="4343400" y="6618288"/>
          <p14:tracePt t="182888" x="4248150" y="6570663"/>
          <p14:tracePt t="182903" x="4103688" y="6473825"/>
          <p14:tracePt t="182914" x="4056063" y="6426200"/>
          <p14:tracePt t="182921" x="4008438" y="6426200"/>
          <p14:tracePt t="182929" x="3816350" y="6354763"/>
          <p14:tracePt t="182936" x="3768725" y="6330950"/>
          <p14:tracePt t="182945" x="3695700" y="6307138"/>
          <p14:tracePt t="182952" x="3648075" y="6307138"/>
          <p14:tracePt t="182959" x="3576638" y="6307138"/>
          <p14:tracePt t="182969" x="3527425" y="6307138"/>
          <p14:tracePt t="182975" x="3455988" y="6281738"/>
          <p14:tracePt t="182986" x="3432175" y="6281738"/>
          <p14:tracePt t="182991" x="3432175" y="6257925"/>
          <p14:tracePt t="183003" x="3408363" y="6257925"/>
          <p14:tracePt t="183007" x="3384550" y="6257925"/>
          <p14:tracePt t="183021" x="3335338" y="6186488"/>
          <p14:tracePt t="183023" x="3311525" y="6138863"/>
          <p14:tracePt t="183036" x="3263900" y="6067425"/>
          <p14:tracePt t="183039" x="3240088" y="5994400"/>
          <p14:tracePt t="183052" x="3216275" y="5922963"/>
          <p14:tracePt t="183055" x="3143250" y="5778500"/>
          <p14:tracePt t="183070" x="3119438" y="5707063"/>
          <p14:tracePt t="183073" x="3095625" y="5659438"/>
          <p14:tracePt t="183090" x="3048000" y="5491163"/>
          <p14:tracePt t="183097" x="3048000" y="5419725"/>
          <p14:tracePt t="183103" x="3000375" y="5227638"/>
          <p14:tracePt t="183113" x="3000375" y="5130800"/>
          <p14:tracePt t="183120" x="3000375" y="5035550"/>
          <p14:tracePt t="183127" x="3000375" y="4940300"/>
          <p14:tracePt t="183136" x="3000375" y="4843463"/>
          <p14:tracePt t="183144" x="3000375" y="4603750"/>
          <p14:tracePt t="183154" x="3000375" y="4484688"/>
          <p14:tracePt t="183159" x="3000375" y="4411663"/>
          <p14:tracePt t="183169" x="3048000" y="4219575"/>
          <p14:tracePt t="183175" x="3095625" y="4124325"/>
          <p14:tracePt t="183187" x="3095625" y="4076700"/>
          <p14:tracePt t="183192" x="3192463" y="3932238"/>
          <p14:tracePt t="183204" x="3240088" y="3860800"/>
          <p14:tracePt t="183207" x="3263900" y="3813175"/>
          <p14:tracePt t="183221" x="3287713" y="3789363"/>
          <p14:tracePt t="183224" x="3360738" y="3644900"/>
          <p14:tracePt t="183237" x="3408363" y="3597275"/>
          <p14:tracePt t="183240" x="3455988" y="3549650"/>
          <p14:tracePt t="183252" x="3576638" y="3429000"/>
          <p14:tracePt t="183257" x="3600450" y="3381375"/>
          <p14:tracePt t="183270" x="3671888" y="3357563"/>
          <p14:tracePt t="183273" x="3743325" y="3308350"/>
          <p14:tracePt t="183289" x="3984625" y="3189288"/>
          <p14:tracePt t="183297" x="4032250" y="3189288"/>
          <p14:tracePt t="183304" x="4200525" y="3165475"/>
          <p14:tracePt t="183312" x="4295775" y="3165475"/>
          <p14:tracePt t="183319" x="4367213" y="3165475"/>
          <p14:tracePt t="183337" x="4584700" y="3141663"/>
          <p14:tracePt t="183343" x="4656138" y="3141663"/>
          <p14:tracePt t="183354" x="4727575" y="3141663"/>
          <p14:tracePt t="183359" x="4919663" y="3117850"/>
          <p14:tracePt t="183370" x="5016500" y="3117850"/>
          <p14:tracePt t="183375" x="5256213" y="3117850"/>
          <p14:tracePt t="183390" x="5327650" y="3117850"/>
          <p14:tracePt t="183392" x="5400675" y="3117850"/>
          <p14:tracePt t="183404" x="5543550" y="3117850"/>
          <p14:tracePt t="183407" x="5592763" y="3117850"/>
          <p14:tracePt t="183420" x="5711825" y="3117850"/>
          <p14:tracePt t="183423" x="5735638" y="3117850"/>
          <p14:tracePt t="183437" x="5808663" y="3141663"/>
          <p14:tracePt t="183439" x="5880100" y="3165475"/>
          <p14:tracePt t="183456" x="5951538" y="3213100"/>
          <p14:tracePt t="183471" x="6048375" y="3284538"/>
          <p14:tracePt t="183486" x="6143625" y="3357563"/>
          <p14:tracePt t="183487" x="6216650" y="3405188"/>
          <p14:tracePt t="183498" x="6264275" y="3429000"/>
          <p14:tracePt t="183504" x="6383338" y="3524250"/>
          <p14:tracePt t="183513" x="6432550" y="3573463"/>
          <p14:tracePt t="183520" x="6575425" y="3621088"/>
          <p14:tracePt t="183527" x="6648450" y="3668713"/>
          <p14:tracePt t="183537" x="6719888" y="3716338"/>
          <p14:tracePt t="183543" x="6935788" y="3836988"/>
          <p14:tracePt t="183554" x="7007225" y="3884613"/>
          <p14:tracePt t="183559" x="7199313" y="4005263"/>
          <p14:tracePt t="183572" x="7248525" y="4052888"/>
          <p14:tracePt t="183575" x="7296150" y="4100513"/>
          <p14:tracePt t="183587" x="7415213" y="4219575"/>
          <p14:tracePt t="183591" x="7440613" y="4268788"/>
          <p14:tracePt t="183604" x="7488238" y="4316413"/>
          <p14:tracePt t="183607" x="7535863" y="4411663"/>
          <p14:tracePt t="183621" x="7559675" y="4460875"/>
          <p14:tracePt t="183623" x="7607300" y="4603750"/>
          <p14:tracePt t="183638" x="7607300" y="4627563"/>
          <p14:tracePt t="183640" x="7632700" y="4675188"/>
          <p14:tracePt t="183655" x="7680325" y="4795838"/>
          <p14:tracePt t="183670" x="7704138" y="4940300"/>
          <p14:tracePt t="183672" x="7751763" y="4987925"/>
          <p14:tracePt t="183688" x="7824788" y="5156200"/>
          <p14:tracePt t="183703" x="7848600" y="5299075"/>
          <p14:tracePt t="183712" x="7896225" y="5443538"/>
          <p14:tracePt t="183719" x="7896225" y="5491163"/>
          <p14:tracePt t="183728" x="7896225" y="5659438"/>
          <p14:tracePt t="183736" x="7896225" y="5707063"/>
          <p14:tracePt t="183743" x="7896225" y="5778500"/>
          <p14:tracePt t="183753" x="7896225" y="5899150"/>
          <p14:tracePt t="183759" x="7896225" y="5970588"/>
          <p14:tracePt t="183771" x="7872413" y="6162675"/>
          <p14:tracePt t="183776" x="7872413" y="6210300"/>
          <p14:tracePt t="183789" x="7848600" y="6281738"/>
          <p14:tracePt t="183792" x="7799388" y="6426200"/>
          <p14:tracePt t="183804" x="7799388" y="6473825"/>
          <p14:tracePt t="183807" x="7775575" y="6570663"/>
          <p14:tracePt t="183821" x="7751763" y="6594475"/>
          <p14:tracePt t="183823" x="7727950" y="6642100"/>
          <p14:tracePt t="183836" x="7704138" y="6689725"/>
          <p14:tracePt t="183840" x="7680325" y="6713538"/>
          <p14:tracePt t="183854" x="7680325" y="6762750"/>
          <p14:tracePt t="183856" x="7607300" y="6834188"/>
          <p14:tracePt t="184373" x="3432175" y="6762750"/>
          <p14:tracePt t="184382" x="3384550" y="6713538"/>
          <p14:tracePt t="184384" x="3335338" y="6665913"/>
          <p14:tracePt t="184391" x="3311525" y="6642100"/>
          <p14:tracePt t="184405" x="3287713" y="6618288"/>
          <p14:tracePt t="184407" x="3263900" y="6570663"/>
          <p14:tracePt t="184421" x="3263900" y="6546850"/>
          <p14:tracePt t="184424" x="3216275" y="6473825"/>
          <p14:tracePt t="184441" x="3168650" y="6402388"/>
          <p14:tracePt t="184457" x="3119438" y="6234113"/>
          <p14:tracePt t="184469" x="3048000" y="6115050"/>
          <p14:tracePt t="184472" x="3024188" y="6067425"/>
          <p14:tracePt t="184482" x="3024188" y="6042025"/>
          <p14:tracePt t="184493" x="3000375" y="5922963"/>
          <p14:tracePt t="184497" x="3000375" y="5875338"/>
          <p14:tracePt t="184509" x="3000375" y="5826125"/>
          <p14:tracePt t="184513" x="3000375" y="5683250"/>
          <p14:tracePt t="184522" x="3000375" y="5635625"/>
          <p14:tracePt t="184527" x="2976563" y="5419725"/>
          <p14:tracePt t="184538" x="2976563" y="5346700"/>
          <p14:tracePt t="184543" x="2952750" y="5251450"/>
          <p14:tracePt t="184553" x="2952750" y="5059363"/>
          <p14:tracePt t="184559" x="2952750" y="4987925"/>
          <p14:tracePt t="184570" x="2927350" y="4867275"/>
          <p14:tracePt t="184575" x="2927350" y="4819650"/>
          <p14:tracePt t="184587" x="2927350" y="4772025"/>
          <p14:tracePt t="184591" x="2927350" y="4627563"/>
          <p14:tracePt t="184604" x="2927350" y="4579938"/>
          <p14:tracePt t="184607" x="2927350" y="4460875"/>
          <p14:tracePt t="184620" x="2927350" y="4387850"/>
          <p14:tracePt t="184623" x="2927350" y="4316413"/>
          <p14:tracePt t="184639" x="2976563" y="4124325"/>
          <p14:tracePt t="184640" x="3000375" y="4052888"/>
          <p14:tracePt t="184652" x="3024188" y="3979863"/>
          <p14:tracePt t="184655" x="3119438" y="3740150"/>
          <p14:tracePt t="184670" x="3168650" y="3692525"/>
          <p14:tracePt t="184671" x="3287713" y="3476625"/>
          <p14:tracePt t="184687" x="3432175" y="3333750"/>
          <p14:tracePt t="184695" x="3600450" y="3189288"/>
          <p14:tracePt t="184703" x="3671888" y="3117850"/>
          <p14:tracePt t="184712" x="3840163" y="2997200"/>
          <p14:tracePt t="184721" x="3911600" y="2973388"/>
          <p14:tracePt t="184728" x="3984625" y="2949575"/>
          <p14:tracePt t="184739" x="4151313" y="2878138"/>
          <p14:tracePt t="184743" x="4200525" y="2852738"/>
          <p14:tracePt t="184756" x="4271963" y="2852738"/>
          <p14:tracePt t="184759" x="4416425" y="2805113"/>
          <p14:tracePt t="184770" x="4487863" y="2805113"/>
          <p14:tracePt t="184775" x="4656138" y="2805113"/>
          <p14:tracePt t="184788" x="4727575" y="2805113"/>
          <p14:tracePt t="184791" x="4800600" y="2805113"/>
          <p14:tracePt t="184804" x="4992688" y="2828925"/>
          <p14:tracePt t="184807" x="5087938" y="2852738"/>
          <p14:tracePt t="184820" x="5327650" y="2949575"/>
          <p14:tracePt t="184823" x="5400675" y="2973388"/>
          <p14:tracePt t="184840" x="5735638" y="3068638"/>
          <p14:tracePt t="184855" x="6072188" y="3141663"/>
          <p14:tracePt t="184874" x="6383338" y="3260725"/>
          <p14:tracePt t="184880" x="6624638" y="3333750"/>
          <p14:tracePt t="184887" x="6696075" y="3381375"/>
          <p14:tracePt t="184897" x="6935788" y="3476625"/>
          <p14:tracePt t="184904" x="7007225" y="3524250"/>
          <p14:tracePt t="184911" x="7175500" y="3644900"/>
          <p14:tracePt t="184919" x="7248525" y="3668713"/>
          <p14:tracePt t="184927" x="7343775" y="3763963"/>
          <p14:tracePt t="184937" x="7391400" y="3789363"/>
          <p14:tracePt t="184943" x="7464425" y="3908425"/>
          <p14:tracePt t="184954" x="7488238" y="3908425"/>
          <p14:tracePt t="184959" x="7583488" y="4029075"/>
          <p14:tracePt t="184970" x="7607300" y="4052888"/>
          <p14:tracePt t="184975" x="7656513" y="4124325"/>
          <p14:tracePt t="184988" x="7680325" y="4171950"/>
          <p14:tracePt t="184991" x="7704138" y="4219575"/>
          <p14:tracePt t="185005" x="7751763" y="4316413"/>
          <p14:tracePt t="185007" x="7775575" y="4364038"/>
          <p14:tracePt t="185022" x="7799388" y="4508500"/>
          <p14:tracePt t="185024" x="7799388" y="4556125"/>
          <p14:tracePt t="185037" x="7824788" y="4651375"/>
          <p14:tracePt t="185039" x="7848600" y="4675188"/>
          <p14:tracePt t="185054" x="7848600" y="4748213"/>
          <p14:tracePt t="185056" x="7872413" y="4819650"/>
          <p14:tracePt t="185071" x="7896225" y="4940300"/>
          <p14:tracePt t="185081" x="7896225" y="4964113"/>
          <p14:tracePt t="185088" x="7920038" y="5059363"/>
          <p14:tracePt t="185096" x="7943850" y="5130800"/>
          <p14:tracePt t="185107" x="7943850" y="5322888"/>
          <p14:tracePt t="185113" x="7943850" y="5395913"/>
          <p14:tracePt t="185121" x="7943850" y="5467350"/>
          <p14:tracePt t="185128" x="7943850" y="5611813"/>
          <p14:tracePt t="185138" x="7943850" y="5659438"/>
          <p14:tracePt t="185144" x="7943850" y="5802313"/>
          <p14:tracePt t="185154" x="7943850" y="5851525"/>
          <p14:tracePt t="185160" x="7896225" y="5946775"/>
          <p14:tracePt t="185170" x="7872413" y="5994400"/>
          <p14:tracePt t="185175" x="7848600" y="6115050"/>
          <p14:tracePt t="185186" x="7824788" y="6162675"/>
          <p14:tracePt t="185191" x="7775575" y="6281738"/>
          <p14:tracePt t="185203" x="7751763" y="6330950"/>
          <p14:tracePt t="185207" x="7704138" y="6450013"/>
          <p14:tracePt t="185222" x="7656513" y="6497638"/>
          <p14:tracePt t="185224" x="7632700" y="6594475"/>
          <p14:tracePt t="185237" x="7607300" y="6618288"/>
          <p14:tracePt t="185239" x="7583488" y="6665913"/>
          <p14:tracePt t="185253" x="7535863" y="6713538"/>
          <p14:tracePt t="185255" x="7488238" y="6762750"/>
          <p14:tracePt t="185272" x="7440613" y="6834188"/>
          <p14:tracePt t="185281" x="7415213" y="6834188"/>
          <p14:tracePt t="186618" x="3816350" y="6762750"/>
          <p14:tracePt t="186620" x="3911600" y="6689725"/>
          <p14:tracePt t="186635" x="3984625" y="6665913"/>
          <p14:tracePt t="187297" x="4008438" y="6665913"/>
          <p14:tracePt t="187309" x="4103688" y="6665913"/>
          <p14:tracePt t="187325" x="4271963" y="6713538"/>
          <p14:tracePt t="187335" x="4511675" y="6762750"/>
          <p14:tracePt t="187343" x="4584700" y="6786563"/>
          <p14:tracePt t="187354" x="4703763" y="6810375"/>
          <p14:tracePt t="187359" x="4751388" y="6810375"/>
          <p14:tracePt t="187371" x="4895850" y="6810375"/>
          <p14:tracePt t="187375" x="4943475" y="6834188"/>
          <p14:tracePt t="187389" x="5064125" y="6834188"/>
          <p14:tracePt t="187457" x="6575425" y="6810375"/>
          <p14:tracePt t="187466" x="6840538" y="6786563"/>
          <p14:tracePt t="187474" x="7104063" y="6762750"/>
          <p14:tracePt t="187480" x="7319963" y="6762750"/>
          <p14:tracePt t="187488" x="7607300" y="6737350"/>
          <p14:tracePt t="187495" x="7775575" y="6737350"/>
          <p14:tracePt t="187504" x="7896225" y="6713538"/>
          <p14:tracePt t="187511" x="8040688" y="6689725"/>
          <p14:tracePt t="187522" x="8159750" y="6642100"/>
          <p14:tracePt t="187528" x="8256588" y="6618288"/>
          <p14:tracePt t="187541" x="8375650" y="6594475"/>
          <p14:tracePt t="187544" x="8520113" y="6570663"/>
          <p14:tracePt t="187554" x="8664575" y="6546850"/>
          <p14:tracePt t="187559" x="8783638" y="6523038"/>
          <p14:tracePt t="187571" x="8880475" y="6523038"/>
          <p14:tracePt t="187575" x="9023350" y="6523038"/>
          <p14:tracePt t="187591" x="9144000" y="6523038"/>
          <p14:tracePt t="187593" x="9239250" y="6523038"/>
          <p14:tracePt t="187608" x="9407525" y="6523038"/>
          <p14:tracePt t="187622" x="9528175" y="6523038"/>
          <p14:tracePt t="187623" x="9647238" y="6523038"/>
          <p14:tracePt t="187639" x="9767888" y="6523038"/>
          <p14:tracePt t="187642" x="9936163" y="6523038"/>
          <p14:tracePt t="187656" x="10296525" y="6523038"/>
          <p14:tracePt t="187664" x="10463213" y="6523038"/>
          <p14:tracePt t="187671" x="10583863" y="6523038"/>
          <p14:tracePt t="187681" x="10704513" y="6523038"/>
          <p14:tracePt t="187688" x="10775950" y="6523038"/>
          <p14:tracePt t="187696" x="10847388" y="6523038"/>
          <p14:tracePt t="187705" x="10920413" y="6523038"/>
          <p14:tracePt t="187711" x="10944225" y="6523038"/>
          <p14:tracePt t="187727" x="10968038" y="6523038"/>
          <p14:tracePt t="187738" x="10991850" y="6523038"/>
          <p14:tracePt t="187743" x="11039475" y="6523038"/>
          <p14:tracePt t="187754" x="11088688" y="6523038"/>
          <p14:tracePt t="187759" x="11112500" y="6497638"/>
          <p14:tracePt t="187771" x="11136313" y="6497638"/>
          <p14:tracePt t="187775" x="11160125" y="6497638"/>
          <p14:tracePt t="197034" x="7824788" y="6642100"/>
          <p14:tracePt t="197041" x="7775575" y="6497638"/>
          <p14:tracePt t="197049" x="7704138" y="6330950"/>
          <p14:tracePt t="197058" x="7656513" y="6115050"/>
          <p14:tracePt t="197063" x="7632700" y="5970588"/>
          <p14:tracePt t="197076" x="7607300" y="5851525"/>
          <p14:tracePt t="197080" x="7583488" y="5659438"/>
          <p14:tracePt t="197096" x="7535863" y="5227638"/>
          <p14:tracePt t="197109" x="7512050" y="5156200"/>
          <p14:tracePt t="197111" x="7464425" y="4987925"/>
          <p14:tracePt t="197124" x="7464425" y="4867275"/>
          <p14:tracePt t="197127" x="7440613" y="4819650"/>
          <p14:tracePt t="197142" x="7440613" y="4748213"/>
          <p14:tracePt t="197144" x="7440613" y="4651375"/>
          <p14:tracePt t="197161" x="7440613" y="4484688"/>
          <p14:tracePt t="197176" x="7512050" y="4340225"/>
          <p14:tracePt t="197185" x="7512050" y="4244975"/>
          <p14:tracePt t="197193" x="7559675" y="4124325"/>
          <p14:tracePt t="197200" x="7583488" y="4076700"/>
          <p14:tracePt t="197209" x="7632700" y="3979863"/>
          <p14:tracePt t="197215" x="7704138" y="3860800"/>
          <p14:tracePt t="197225" x="7751763" y="3763963"/>
          <p14:tracePt t="197231" x="7775575" y="3716338"/>
          <p14:tracePt t="197243" x="7824788" y="3644900"/>
          <p14:tracePt t="197247" x="7920038" y="3549650"/>
          <p14:tracePt t="197260" x="7967663" y="3524250"/>
          <p14:tracePt t="197263" x="8040688" y="3452813"/>
          <p14:tracePt t="197275" x="8088313" y="3381375"/>
          <p14:tracePt t="197279" x="8183563" y="3333750"/>
          <p14:tracePt t="197291" x="8256588" y="3284538"/>
          <p14:tracePt t="197295" x="8280400" y="3284538"/>
          <p14:tracePt t="197308" x="8328025" y="3260725"/>
          <p14:tracePt t="197311" x="8399463" y="3260725"/>
          <p14:tracePt t="197326" x="8496300" y="3236913"/>
          <p14:tracePt t="197327" x="8520113" y="3236913"/>
          <p14:tracePt t="197341" x="8591550" y="3236913"/>
          <p14:tracePt t="197343" x="8688388" y="3236913"/>
          <p14:tracePt t="197358" x="8712200" y="3236913"/>
          <p14:tracePt t="197359" x="8831263" y="3213100"/>
          <p14:tracePt t="197369" x="8928100" y="3213100"/>
          <p14:tracePt t="197375" x="9072563" y="3213100"/>
          <p14:tracePt t="197384" x="9215438" y="3189288"/>
          <p14:tracePt t="197391" x="9264650" y="3189288"/>
          <p14:tracePt t="197399" x="9383713" y="3189288"/>
          <p14:tracePt t="197408" x="9504363" y="3189288"/>
          <p14:tracePt t="197415" x="9647238" y="3189288"/>
          <p14:tracePt t="197425" x="9720263" y="3213100"/>
          <p14:tracePt t="197431" x="9839325" y="3213100"/>
          <p14:tracePt t="197441" x="9983788" y="3236913"/>
          <p14:tracePt t="197448" x="10128250" y="3284538"/>
          <p14:tracePt t="197459" x="10152063" y="3308350"/>
          <p14:tracePt t="197463" x="10272713" y="3333750"/>
          <p14:tracePt t="197476" x="10391775" y="3381375"/>
          <p14:tracePt t="197479" x="10463213" y="3429000"/>
          <p14:tracePt t="197491" x="10512425" y="3452813"/>
          <p14:tracePt t="197495" x="10560050" y="3476625"/>
          <p14:tracePt t="197510" x="10607675" y="3573463"/>
          <p14:tracePt t="197512" x="10680700" y="3644900"/>
          <p14:tracePt t="197528" x="10823575" y="3789363"/>
          <p14:tracePt t="197545" x="11015663" y="4029075"/>
          <p14:tracePt t="197558" x="11063288" y="4076700"/>
          <p14:tracePt t="197559" x="11183938" y="4195763"/>
          <p14:tracePt t="197575" x="11376025" y="4484688"/>
          <p14:tracePt t="197584" x="11399838" y="4532313"/>
          <p14:tracePt t="197591" x="11496675" y="4700588"/>
          <p14:tracePt t="197599" x="11544300" y="4819650"/>
          <p14:tracePt t="197608" x="11591925" y="4987925"/>
          <p14:tracePt t="197615" x="11615738" y="5035550"/>
          <p14:tracePt t="197626" x="11639550" y="5180013"/>
          <p14:tracePt t="197631" x="11663363" y="5346700"/>
          <p14:tracePt t="197643" x="11663363" y="5467350"/>
          <p14:tracePt t="197647" x="11663363" y="5538788"/>
          <p14:tracePt t="197659" x="11663363" y="5635625"/>
          <p14:tracePt t="197664" x="11663363" y="5730875"/>
          <p14:tracePt t="197676" x="11663363" y="5802313"/>
          <p14:tracePt t="197679" x="11663363" y="5875338"/>
          <p14:tracePt t="197695" x="11663363" y="5922963"/>
          <p14:tracePt t="197708" x="11663363" y="5970588"/>
          <p14:tracePt t="197711" x="11639550" y="5994400"/>
          <p14:tracePt t="197726" x="11615738" y="6067425"/>
          <p14:tracePt t="197728" x="11544300" y="6162675"/>
          <p14:tracePt t="197743" x="11496675" y="6330950"/>
          <p14:tracePt t="197744" x="11471275" y="6402388"/>
          <p14:tracePt t="197758" x="11376025" y="6546850"/>
          <p14:tracePt t="197759" x="11280775" y="6665913"/>
          <p14:tracePt t="197778" x="11183938" y="6786563"/>
          <p14:tracePt t="197971" x="8664575" y="6762750"/>
          <p14:tracePt t="197981" x="8543925" y="6737350"/>
          <p14:tracePt t="197986" x="8448675" y="6713538"/>
          <p14:tracePt t="197997" x="8328025" y="6689725"/>
          <p14:tracePt t="197999" x="8256588" y="6665913"/>
          <p14:tracePt t="198008" x="8232775" y="6665913"/>
          <p14:tracePt t="198016" x="8207375" y="6642100"/>
          <p14:tracePt t="198025" x="8159750" y="6618288"/>
          <p14:tracePt t="198032" x="8135938" y="6570663"/>
          <p14:tracePt t="198042" x="8088313" y="6546850"/>
          <p14:tracePt t="198048" x="8040688" y="6426200"/>
          <p14:tracePt t="198059" x="7943850" y="6281738"/>
          <p14:tracePt t="198064" x="7799388" y="6115050"/>
          <p14:tracePt t="198079" x="7607300" y="5851525"/>
          <p14:tracePt t="198093" x="7488238" y="5683250"/>
          <p14:tracePt t="198095" x="7440613" y="5635625"/>
          <p14:tracePt t="198113" x="7272338" y="5346700"/>
          <p14:tracePt t="198127" x="7127875" y="5083175"/>
          <p14:tracePt t="198143" x="7104063" y="5035550"/>
          <p14:tracePt t="198144" x="7056438" y="4940300"/>
          <p14:tracePt t="198159" x="6959600" y="4724400"/>
          <p14:tracePt t="198169" x="6959600" y="4700588"/>
          <p14:tracePt t="198177" x="6911975" y="4627563"/>
          <p14:tracePt t="198185" x="6888163" y="4532313"/>
          <p14:tracePt t="198192" x="6888163" y="4484688"/>
          <p14:tracePt t="198199" x="6888163" y="4387850"/>
          <p14:tracePt t="198210" x="6888163" y="4292600"/>
          <p14:tracePt t="198215" x="6888163" y="4148138"/>
          <p14:tracePt t="198228" x="6935788" y="4005263"/>
          <p14:tracePt t="198231" x="6959600" y="3956050"/>
          <p14:tracePt t="198244" x="7007225" y="3860800"/>
          <p14:tracePt t="198247" x="7080250" y="3740150"/>
          <p14:tracePt t="198261" x="7104063" y="3644900"/>
          <p14:tracePt t="198264" x="7151688" y="3597275"/>
          <p14:tracePt t="198275" x="7199313" y="3500438"/>
          <p14:tracePt t="198280" x="7296150" y="3429000"/>
          <p14:tracePt t="198291" x="7415213" y="3308350"/>
          <p14:tracePt t="198295" x="7464425" y="3260725"/>
          <p14:tracePt t="198308" x="7607300" y="3189288"/>
          <p14:tracePt t="198311" x="7751763" y="3094038"/>
          <p14:tracePt t="198327" x="8015288" y="2997200"/>
          <p14:tracePt t="198337" x="8207375" y="2949575"/>
          <p14:tracePt t="198345" x="8399463" y="2925763"/>
          <p14:tracePt t="198360" x="8664575" y="2878138"/>
          <p14:tracePt t="198370" x="8807450" y="2852738"/>
          <p14:tracePt t="198379" x="8975725" y="2828925"/>
          <p14:tracePt t="198384" x="9096375" y="2828925"/>
          <p14:tracePt t="198394" x="9167813" y="2828925"/>
          <p14:tracePt t="198400" x="9288463" y="2828925"/>
          <p14:tracePt t="198409" x="9431338" y="2828925"/>
          <p14:tracePt t="198416" x="9575800" y="2828925"/>
          <p14:tracePt t="198425" x="9623425" y="2828925"/>
          <p14:tracePt t="198431" x="9744075" y="2852738"/>
          <p14:tracePt t="198445" x="9888538" y="2878138"/>
          <p14:tracePt t="198447" x="10031413" y="2925763"/>
          <p14:tracePt t="198459" x="10055225" y="2949575"/>
          <p14:tracePt t="198464" x="10152063" y="2997200"/>
          <p14:tracePt t="198476" x="10272713" y="3068638"/>
          <p14:tracePt t="198480" x="10367963" y="3094038"/>
          <p14:tracePt t="198492" x="10415588" y="3117850"/>
          <p14:tracePt t="198495" x="10488613" y="3189288"/>
          <p14:tracePt t="198509" x="10560050" y="3213100"/>
          <p14:tracePt t="198511" x="10680700" y="3308350"/>
          <p14:tracePt t="198527" x="10847388" y="3429000"/>
          <p14:tracePt t="198542" x="10944225" y="3549650"/>
          <p14:tracePt t="198544" x="11015663" y="3621088"/>
          <p14:tracePt t="198553" x="11063288" y="3668713"/>
          <p14:tracePt t="198559" x="11160125" y="3763963"/>
          <p14:tracePt t="198568" x="11231563" y="3860800"/>
          <p14:tracePt t="198576" x="11304588" y="3932238"/>
          <p14:tracePt t="198583" x="11304588" y="3956050"/>
          <p14:tracePt t="198591" x="11352213" y="4029075"/>
          <p14:tracePt t="198599" x="11423650" y="4076700"/>
          <p14:tracePt t="198611" x="11471275" y="4171950"/>
          <p14:tracePt t="198615" x="11496675" y="4195763"/>
          <p14:tracePt t="198628" x="11544300" y="4244975"/>
          <p14:tracePt t="198631" x="11591925" y="4340225"/>
          <p14:tracePt t="198645" x="11639550" y="4411663"/>
          <p14:tracePt t="198647" x="11663363" y="4435475"/>
          <p14:tracePt t="198659" x="11712575" y="4508500"/>
          <p14:tracePt t="198664" x="11760200" y="4651375"/>
          <p14:tracePt t="198676" x="11784013" y="4772025"/>
          <p14:tracePt t="198679" x="11831638" y="4916488"/>
          <p14:tracePt t="198694" x="11855450" y="4940300"/>
          <p14:tracePt t="198697" x="11904663" y="5011738"/>
          <p14:tracePt t="198714" x="11928475" y="5156200"/>
          <p14:tracePt t="198727" x="11976100" y="5346700"/>
          <p14:tracePt t="198744" x="11976100" y="5467350"/>
          <p14:tracePt t="198764" x="11976100" y="5635625"/>
          <p14:tracePt t="198771" x="11976100" y="5707063"/>
          <p14:tracePt t="198781" x="11976100" y="5730875"/>
          <p14:tracePt t="198785" x="11976100" y="5802313"/>
          <p14:tracePt t="198798" x="11952288" y="5875338"/>
          <p14:tracePt t="198800" x="11904663" y="5946775"/>
          <p14:tracePt t="198810" x="11879263" y="6042025"/>
          <p14:tracePt t="198815" x="11855450" y="6067425"/>
          <p14:tracePt t="198827" x="11807825" y="6115050"/>
          <p14:tracePt t="198832" x="11760200" y="6186488"/>
          <p14:tracePt t="198844" x="11736388" y="6210300"/>
          <p14:tracePt t="198847" x="11688763" y="6257925"/>
          <p14:tracePt t="198859" x="11639550" y="6330950"/>
          <p14:tracePt t="198863" x="11568113" y="6402388"/>
          <p14:tracePt t="198878" x="11544300" y="6426200"/>
          <p14:tracePt t="198880" x="11496675" y="6473825"/>
          <p14:tracePt t="198892" x="11399838" y="6594475"/>
          <p14:tracePt t="198895" x="11280775" y="6689725"/>
          <p14:tracePt t="198909" x="11231563" y="6713538"/>
          <p14:tracePt t="198911" x="11160125" y="6810375"/>
          <p14:tracePt t="199196" x="7440613" y="6762750"/>
          <p14:tracePt t="199207" x="7343775" y="6665913"/>
          <p14:tracePt t="199215" x="7248525" y="6618288"/>
          <p14:tracePt t="199226" x="7224713" y="6570663"/>
          <p14:tracePt t="199231" x="7175500" y="6523038"/>
          <p14:tracePt t="199243" x="7104063" y="6450013"/>
          <p14:tracePt t="199247" x="7032625" y="6354763"/>
          <p14:tracePt t="199260" x="6983413" y="6281738"/>
          <p14:tracePt t="199263" x="6959600" y="6210300"/>
          <p14:tracePt t="199277" x="6864350" y="6115050"/>
          <p14:tracePt t="199279" x="6816725" y="5994400"/>
          <p14:tracePt t="199293" x="6743700" y="5922963"/>
          <p14:tracePt t="199295" x="6719888" y="5899150"/>
          <p14:tracePt t="199311" x="6696075" y="5851525"/>
          <p14:tracePt t="199312" x="6672263" y="5778500"/>
          <p14:tracePt t="199327" x="6648450" y="5707063"/>
          <p14:tracePt t="199328" x="6624638" y="5683250"/>
          <p14:tracePt t="199342" x="6599238" y="5611813"/>
          <p14:tracePt t="199344" x="6575425" y="5491163"/>
          <p14:tracePt t="199353" x="6575425" y="5467350"/>
          <p14:tracePt t="199359" x="6575425" y="5395913"/>
          <p14:tracePt t="199369" x="6551613" y="5299075"/>
          <p14:tracePt t="199377" x="6551613" y="5203825"/>
          <p14:tracePt t="199383" x="6551613" y="5059363"/>
          <p14:tracePt t="199392" x="6551613" y="5011738"/>
          <p14:tracePt t="199399" x="6551613" y="4891088"/>
          <p14:tracePt t="199409" x="6551613" y="4772025"/>
          <p14:tracePt t="199415" x="6551613" y="4627563"/>
          <p14:tracePt t="199425" x="6551613" y="4603750"/>
          <p14:tracePt t="199432" x="6599238" y="4460875"/>
          <p14:tracePt t="199442" x="6624638" y="4387850"/>
          <p14:tracePt t="199447" x="6696075" y="4292600"/>
          <p14:tracePt t="199461" x="6696075" y="4219575"/>
          <p14:tracePt t="199463" x="6743700" y="4148138"/>
          <p14:tracePt t="199477" x="6816725" y="4076700"/>
          <p14:tracePt t="199479" x="6864350" y="3956050"/>
          <p14:tracePt t="199493" x="6888163" y="3932238"/>
          <p14:tracePt t="199495" x="6959600" y="3813175"/>
          <p14:tracePt t="199509" x="7032625" y="3716338"/>
          <p14:tracePt t="199511" x="7104063" y="3621088"/>
          <p14:tracePt t="199527" x="7151688" y="3573463"/>
          <p14:tracePt t="199529" x="7224713" y="3452813"/>
          <p14:tracePt t="199543" x="7343775" y="3381375"/>
          <p14:tracePt t="199544" x="7464425" y="3284538"/>
          <p14:tracePt t="199552" x="7512050" y="3236913"/>
          <p14:tracePt t="199559" x="7607300" y="3189288"/>
          <p14:tracePt t="199569" x="7751763" y="3117850"/>
          <p14:tracePt t="199577" x="7872413" y="3044825"/>
          <p14:tracePt t="199583" x="7896225" y="3021013"/>
          <p14:tracePt t="199592" x="8015288" y="2973388"/>
          <p14:tracePt t="199599" x="8112125" y="2925763"/>
          <p14:tracePt t="199609" x="8207375" y="2901950"/>
          <p14:tracePt t="199615" x="8232775" y="2878138"/>
          <p14:tracePt t="199626" x="8304213" y="2878138"/>
          <p14:tracePt t="199631" x="8375650" y="2852738"/>
          <p14:tracePt t="199642" x="8472488" y="2852738"/>
          <p14:tracePt t="199647" x="8496300" y="2852738"/>
          <p14:tracePt t="199662" x="8615363" y="2852738"/>
          <p14:tracePt t="199663" x="8759825" y="2828925"/>
          <p14:tracePt t="199678" x="8880475" y="2828925"/>
          <p14:tracePt t="199679" x="8928100" y="2828925"/>
          <p14:tracePt t="199695" x="9144000" y="2805113"/>
          <p14:tracePt t="199711" x="9264650" y="2805113"/>
          <p14:tracePt t="199729" x="9456738" y="2805113"/>
          <p14:tracePt t="199748" x="9599613" y="2805113"/>
          <p14:tracePt t="199753" x="9744075" y="2805113"/>
          <p14:tracePt t="199761" x="9888538" y="2805113"/>
          <p14:tracePt t="199769" x="10104438" y="2828925"/>
          <p14:tracePt t="199780" x="10175875" y="2852738"/>
          <p14:tracePt t="199783" x="10320338" y="2852738"/>
          <p14:tracePt t="199792" x="10488613" y="2852738"/>
          <p14:tracePt t="199799" x="10631488" y="2878138"/>
          <p14:tracePt t="199810" x="10680700" y="2878138"/>
          <p14:tracePt t="199815" x="10799763" y="2901950"/>
          <p14:tracePt t="199826" x="10872788" y="2925763"/>
          <p14:tracePt t="199831" x="10991850" y="2973388"/>
          <p14:tracePt t="199847" x="11063288" y="2997200"/>
          <p14:tracePt t="199861" x="11136313" y="3044825"/>
          <p14:tracePt t="199863" x="11207750" y="3068638"/>
          <p14:tracePt t="199880" x="11280775" y="3117850"/>
          <p14:tracePt t="199894" x="11304588" y="3189288"/>
          <p14:tracePt t="199895" x="11376025" y="3236913"/>
          <p14:tracePt t="199911" x="11423650" y="3284538"/>
          <p14:tracePt t="199927" x="11471275" y="3357563"/>
          <p14:tracePt t="199944" x="11520488" y="3429000"/>
          <p14:tracePt t="199952" x="11568113" y="3476625"/>
          <p14:tracePt t="199961" x="11591925" y="3549650"/>
          <p14:tracePt t="199968" x="11639550" y="3597275"/>
          <p14:tracePt t="199977" x="11663363" y="3644900"/>
          <p14:tracePt t="199985" x="11712575" y="3716338"/>
          <p14:tracePt t="199994" x="11784013" y="3813175"/>
          <p14:tracePt t="200000" x="11784013" y="3836988"/>
          <p14:tracePt t="200015" x="11831638" y="3956050"/>
          <p14:tracePt t="200028" x="11831638" y="4029075"/>
          <p14:tracePt t="200031" x="11855450" y="4052888"/>
          <p14:tracePt t="200042" x="11879263" y="4124325"/>
          <p14:tracePt t="200047" x="11904663" y="4219575"/>
          <p14:tracePt t="200061" x="11928475" y="4292600"/>
          <p14:tracePt t="200065" x="11928475" y="4340225"/>
          <p14:tracePt t="200078" x="11928475" y="4435475"/>
          <p14:tracePt t="200079" x="11928475" y="4532313"/>
          <p14:tracePt t="200095" x="11928475" y="4627563"/>
          <p14:tracePt t="200111" x="11928475" y="4748213"/>
          <p14:tracePt t="200127" x="11904663" y="4843463"/>
          <p14:tracePt t="200144" x="11879263" y="4940300"/>
          <p14:tracePt t="200153" x="11879263" y="5011738"/>
          <p14:tracePt t="200162" x="11855450" y="5059363"/>
          <p14:tracePt t="200169" x="11831638" y="5130800"/>
          <p14:tracePt t="200178" x="11784013" y="5251450"/>
          <p14:tracePt t="200183" x="11760200" y="5346700"/>
          <p14:tracePt t="200195" x="11760200" y="5395913"/>
          <p14:tracePt t="200199" x="11688763" y="5491163"/>
          <p14:tracePt t="200210" x="11663363" y="5562600"/>
          <p14:tracePt t="200215" x="11615738" y="5635625"/>
          <p14:tracePt t="200226" x="11591925" y="5683250"/>
          <p14:tracePt t="200231" x="11544300" y="5754688"/>
          <p14:tracePt t="200242" x="11496675" y="5826125"/>
          <p14:tracePt t="200247" x="11447463" y="5899150"/>
          <p14:tracePt t="200259" x="11423650" y="5922963"/>
          <p14:tracePt t="200263" x="11376025" y="5994400"/>
          <p14:tracePt t="200280" x="11255375" y="6138863"/>
          <p14:tracePt t="200295" x="11183938" y="6234113"/>
          <p14:tracePt t="200310" x="11088688" y="6281738"/>
          <p14:tracePt t="200311" x="11039475" y="6354763"/>
          <p14:tracePt t="200327" x="10944225" y="6402388"/>
          <p14:tracePt t="200344" x="10823575" y="6450013"/>
          <p14:tracePt t="200352" x="10799763" y="6473825"/>
          <p14:tracePt t="200361" x="10728325" y="6497638"/>
          <p14:tracePt t="200368" x="10607675" y="6523038"/>
          <p14:tracePt t="200376" x="10512425" y="6523038"/>
          <p14:tracePt t="200383" x="10463213" y="6523038"/>
          <p14:tracePt t="200393" x="10367963" y="6546850"/>
          <p14:tracePt t="200399" x="10296525" y="6570663"/>
          <p14:tracePt t="200412" x="10272713" y="6594475"/>
          <p14:tracePt t="200428" x="10247313" y="6594475"/>
          <p14:tracePt t="200431" x="10223500" y="6618288"/>
          <p14:tracePt t="200448" x="10199688" y="6642100"/>
          <p14:tracePt t="200464" x="10175875" y="6665913"/>
          <p14:tracePt t="200480" x="10152063" y="6689725"/>
          <p14:tracePt t="200495" x="10128250" y="6737350"/>
          <p14:tracePt t="200510" x="10128250" y="6762750"/>
          <p14:tracePt t="200511" x="10104438" y="6786563"/>
          <p14:tracePt t="200527" x="10104438" y="6834188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スライド番号プレースホルダー 40"/>
          <p:cNvSpPr>
            <a:spLocks noGrp="1"/>
          </p:cNvSpPr>
          <p:nvPr>
            <p:ph type="sldNum" sz="quarter" idx="12"/>
          </p:nvPr>
        </p:nvSpPr>
        <p:spPr>
          <a:xfrm>
            <a:off x="9448800" y="649434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07F068-5867-4CDD-80C1-BB2ACE317B0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372155"/>
            <a:ext cx="12204000" cy="4212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  <a:sym typeface="游ゴシック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3072" y="391819"/>
            <a:ext cx="1149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２　社会参画に向けた自立の基盤づくり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91DB903-5F48-18F2-BCE7-B64EFB28A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87633"/>
              </p:ext>
            </p:extLst>
          </p:nvPr>
        </p:nvGraphicFramePr>
        <p:xfrm>
          <a:off x="396803" y="840607"/>
          <a:ext cx="11147344" cy="2468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7302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2258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対応策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進捗状況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372181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１）療育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</a:t>
                      </a:r>
                      <a:r>
                        <a:rPr kumimoji="1" lang="en-US" altLang="ja-JP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0</a:t>
                      </a:r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歳から</a:t>
                      </a:r>
                      <a:r>
                        <a:rPr kumimoji="1" lang="en-US" altLang="ja-JP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18</a:t>
                      </a:r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歳まで切れ目のない療育ネットワークの構築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多様な障がい特性に応じた療育環境の充実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①巡回相談や発達相談等の実施、関係機関の連携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②障がい特性に応じた療育支援の実施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２）教育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インクルーシブ教育の推進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特別支援教育の推進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③ 教育と福祉施策等の連携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①インクルーシブ教育や特別支援教育の推進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②関係機関の連携による支援体制づくり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③療育等関係機関連絡会、療育システム推進協議会の開催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  <a:tr h="225852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３）文化芸術・スポーツ等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文化芸術活動、スポーツ等の振興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余暇支援の充実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①障がいの有無に関わらず参加できるイベントの実施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②移動支援、日中一時支援事業の実施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689560"/>
                  </a:ext>
                </a:extLst>
              </a:tr>
              <a:tr h="498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４）雇用・就業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障がい者就労の支援環境の整備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就労における個別支援の充実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③ 福祉的就労の底上げ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①チャレンジ雇用の実施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②障がい者就労移行支援ネットワーク会議における支援力の向上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③庁内における優先調達の実施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684851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48C03C-49DF-458B-CA18-50EDD51AA45A}"/>
              </a:ext>
            </a:extLst>
          </p:cNvPr>
          <p:cNvSpPr txBox="1"/>
          <p:nvPr/>
        </p:nvSpPr>
        <p:spPr>
          <a:xfrm>
            <a:off x="0" y="12655"/>
            <a:ext cx="1149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第４期障がい者計画　対応策に対する進捗状況と引き続きの課題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/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  <a:sym typeface="游ゴシック"/>
              </a:rPr>
              <a:t>新たな課題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  <a:sym typeface="游ゴシック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341DF8A-D848-8954-DEA8-CDAD21854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833828"/>
              </p:ext>
            </p:extLst>
          </p:nvPr>
        </p:nvGraphicFramePr>
        <p:xfrm>
          <a:off x="396803" y="3674352"/>
          <a:ext cx="11097106" cy="25011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78346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59380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59380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2991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引き続きの課題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新たな課題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484170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１）療育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○療育と教育の切れ目のない支援のための連携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〇障がい児支援における関係機関の連携体制の明確化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r>
                        <a:rPr kumimoji="1"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妊産婦、子育て世代、子供へ一体的に相談支援を行う体制の整備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498630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２）教育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〇療育と教育の切れ目のない支援のための連携（再掲）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〇インクルーシブ教育の充実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r>
                        <a:rPr kumimoji="1"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妊産婦、子育て世代、子供へ一体的に相談支援を行う体制の整備（再掲）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〇サービスの量的充実に伴う、支援の質の担保や指導・連携体制強化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  <a:tr h="361460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３）文化芸術・スポーツ等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〇文化芸術活動、スポーツ等の振興、余暇活動の充実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〇バリアフリー図書の普及と読書環境の整備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68956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４）雇用・就業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〇障がい者の雇用・就業における企業等への啓発、事業者における合理的配慮の提供の啓発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〇就労選択支援による、多様な就労ニーズへの対応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684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73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175"/>
    </mc:Choice>
    <mc:Fallback xmlns="">
      <p:transition spd="slow" advTm="88175"/>
    </mc:Fallback>
  </mc:AlternateContent>
  <p:extLst>
    <p:ext uri="{3A86A75C-4F4B-4683-9AE1-C65F6400EC91}">
      <p14:laserTraceLst xmlns:p14="http://schemas.microsoft.com/office/powerpoint/2010/main">
        <p14:tracePtLst>
          <p14:tracePt t="983" x="0" y="0"/>
        </p14:tracePtLst>
        <p14:tracePtLst>
          <p14:tracePt t="5595" x="4313238" y="6170613"/>
          <p14:tracePt t="5749" x="1031875" y="6473825"/>
          <p14:tracePt t="5761" x="863600" y="5922963"/>
          <p14:tracePt t="5765" x="792163" y="5586413"/>
          <p14:tracePt t="5774" x="671513" y="5251450"/>
          <p14:tracePt t="5780" x="576263" y="4916488"/>
          <p14:tracePt t="5790" x="552450" y="4748213"/>
          <p14:tracePt t="5797" x="455613" y="4435475"/>
          <p14:tracePt t="5805" x="407988" y="4076700"/>
          <p14:tracePt t="5813" x="384175" y="3740150"/>
          <p14:tracePt t="5821" x="360363" y="3452813"/>
          <p14:tracePt t="5830" x="287338" y="2997200"/>
          <p14:tracePt t="5837" x="239713" y="2686050"/>
          <p14:tracePt t="5846" x="215900" y="2589213"/>
          <p14:tracePt t="5853" x="192088" y="2517775"/>
          <p14:tracePt t="5862" x="192088" y="2446338"/>
          <p14:tracePt t="5869" x="168275" y="2422525"/>
          <p14:tracePt t="5879" x="144463" y="2422525"/>
          <p14:tracePt t="5885" x="144463" y="2397125"/>
          <p14:tracePt t="5894" x="144463" y="2373313"/>
          <p14:tracePt t="5912" x="144463" y="2349500"/>
          <p14:tracePt t="5929" x="120650" y="2301875"/>
          <p14:tracePt t="5933" x="95250" y="2254250"/>
          <p14:tracePt t="5945" x="95250" y="2230438"/>
          <p14:tracePt t="5949" x="71438" y="2157413"/>
          <p14:tracePt t="5963" x="0" y="2062163"/>
          <p14:tracePt t="5965" x="0" y="2038350"/>
          <p14:tracePt t="6582" x="23813" y="815975"/>
          <p14:tracePt t="6614" x="23813" y="790575"/>
          <p14:tracePt t="6621" x="47625" y="790575"/>
          <p14:tracePt t="6637" x="47625" y="766763"/>
          <p14:tracePt t="6645" x="71438" y="766763"/>
          <p14:tracePt t="6653" x="71438" y="742950"/>
          <p14:tracePt t="6661" x="95250" y="742950"/>
          <p14:tracePt t="6669" x="120650" y="742950"/>
          <p14:tracePt t="6685" x="120650" y="719138"/>
          <p14:tracePt t="6698" x="144463" y="719138"/>
          <p14:tracePt t="6712" x="144463" y="695325"/>
          <p14:tracePt t="6731" x="168275" y="695325"/>
          <p14:tracePt t="6775" x="192088" y="671513"/>
          <p14:tracePt t="6863" x="215900" y="671513"/>
          <p14:tracePt t="6965" x="239713" y="671513"/>
          <p14:tracePt t="6992" x="263525" y="647700"/>
          <p14:tracePt t="7005" x="287338" y="647700"/>
          <p14:tracePt t="7013" x="312738" y="647700"/>
          <p14:tracePt t="7670" x="336550" y="647700"/>
          <p14:tracePt t="7681" x="384175" y="647700"/>
          <p14:tracePt t="7682" x="455613" y="647700"/>
          <p14:tracePt t="7686" x="552450" y="647700"/>
          <p14:tracePt t="7690" x="600075" y="647700"/>
          <p14:tracePt t="7697" x="671513" y="671513"/>
          <p14:tracePt t="7701" x="695325" y="671513"/>
          <p14:tracePt t="7716" x="720725" y="671513"/>
          <p14:tracePt t="7774" x="744538" y="671513"/>
          <p14:tracePt t="7821" x="768350" y="671513"/>
          <p14:tracePt t="7845" x="792163" y="671513"/>
          <p14:tracePt t="7853" x="815975" y="671513"/>
          <p14:tracePt t="7863" x="839788" y="671513"/>
          <p14:tracePt t="7877" x="887413" y="671513"/>
          <p14:tracePt t="7896" x="911225" y="671513"/>
          <p14:tracePt t="7901" x="936625" y="671513"/>
          <p14:tracePt t="7914" x="960438" y="671513"/>
          <p14:tracePt t="7998" x="984250" y="671513"/>
          <p14:tracePt t="8013" x="1031875" y="671513"/>
          <p14:tracePt t="8031" x="1055688" y="671513"/>
          <p14:tracePt t="8047" x="1079500" y="671513"/>
          <p14:tracePt t="8630" x="1103313" y="671513"/>
          <p14:tracePt t="8638" x="1152525" y="671513"/>
          <p14:tracePt t="8646" x="1200150" y="671513"/>
          <p14:tracePt t="8651" x="1271588" y="671513"/>
          <p14:tracePt t="8654" x="1295400" y="671513"/>
          <p14:tracePt t="8663" x="1344613" y="671513"/>
          <p14:tracePt t="8670" x="1368425" y="671513"/>
          <p14:tracePt t="8682" x="1416050" y="671513"/>
          <p14:tracePt t="8685" x="1439863" y="671513"/>
          <p14:tracePt t="8698" x="1463675" y="671513"/>
          <p14:tracePt t="8701" x="1487488" y="671513"/>
          <p14:tracePt t="8782" x="1511300" y="671513"/>
          <p14:tracePt t="8797" x="1560513" y="671513"/>
          <p14:tracePt t="8813" x="1584325" y="671513"/>
          <p14:tracePt t="8821" x="1608138" y="671513"/>
          <p14:tracePt t="8829" x="1631950" y="671513"/>
          <p14:tracePt t="8853" x="1655763" y="671513"/>
          <p14:tracePt t="8895" x="1679575" y="671513"/>
          <p14:tracePt t="8912" x="1703388" y="671513"/>
          <p14:tracePt t="8918" x="1728788" y="671513"/>
          <p14:tracePt t="8929" x="1752600" y="695325"/>
          <p14:tracePt t="8934" x="1776413" y="695325"/>
          <p14:tracePt t="8942" x="1847850" y="719138"/>
          <p14:tracePt t="8949" x="1895475" y="742950"/>
          <p14:tracePt t="8958" x="1919288" y="742950"/>
          <p14:tracePt t="8965" x="1968500" y="766763"/>
          <p14:tracePt t="8972" x="2039938" y="790575"/>
          <p14:tracePt t="8981" x="2063750" y="790575"/>
          <p14:tracePt t="8989" x="2087563" y="790575"/>
          <p14:tracePt t="8996" x="2136775" y="790575"/>
          <p14:tracePt t="9013" x="2160588" y="790575"/>
          <p14:tracePt t="9020" x="2208213" y="790575"/>
          <p14:tracePt t="9037" x="2232025" y="790575"/>
          <p14:tracePt t="9045" x="2279650" y="790575"/>
          <p14:tracePt t="9052" x="2327275" y="790575"/>
          <p14:tracePt t="9069" x="2376488" y="790575"/>
          <p14:tracePt t="9078" x="2424113" y="815975"/>
          <p14:tracePt t="9084" x="2471738" y="815975"/>
          <p14:tracePt t="9100" x="2519363" y="815975"/>
          <p14:tracePt t="9112" x="2544763" y="815975"/>
          <p14:tracePt t="9126" x="2592388" y="815975"/>
          <p14:tracePt t="9132" x="2640013" y="815975"/>
          <p14:tracePt t="9141" x="2687638" y="815975"/>
          <p14:tracePt t="9149" x="2808288" y="815975"/>
          <p14:tracePt t="9157" x="2832100" y="815975"/>
          <p14:tracePt t="9164" x="2976563" y="815975"/>
          <p14:tracePt t="9172" x="3119438" y="815975"/>
          <p14:tracePt t="9180" x="3192463" y="815975"/>
          <p14:tracePt t="9189" x="3335338" y="815975"/>
          <p14:tracePt t="9196" x="3384550" y="815975"/>
          <p14:tracePt t="9204" x="3527425" y="815975"/>
          <p14:tracePt t="9213" x="3695700" y="815975"/>
          <p14:tracePt t="9221" x="3743325" y="815975"/>
          <p14:tracePt t="9229" x="3863975" y="815975"/>
          <p14:tracePt t="9237" x="3935413" y="815975"/>
          <p14:tracePt t="9247" x="3959225" y="815975"/>
          <p14:tracePt t="9253" x="4032250" y="815975"/>
          <p14:tracePt t="9263" x="4056063" y="815975"/>
          <p14:tracePt t="9269" x="4079875" y="815975"/>
          <p14:tracePt t="9278" x="4103688" y="815975"/>
          <p14:tracePt t="9301" x="4127500" y="815975"/>
          <p14:tracePt t="9317" x="4151313" y="815975"/>
          <p14:tracePt t="9333" x="4200525" y="815975"/>
          <p14:tracePt t="9361" x="4224338" y="815975"/>
          <p14:tracePt t="9373" x="4248150" y="815975"/>
          <p14:tracePt t="9389" x="4271963" y="815975"/>
          <p14:tracePt t="9399" x="4295775" y="815975"/>
          <p14:tracePt t="9414" x="4319588" y="815975"/>
          <p14:tracePt t="9421" x="4343400" y="815975"/>
          <p14:tracePt t="9431" x="4367213" y="815975"/>
          <p14:tracePt t="9448" x="4392613" y="815975"/>
          <p14:tracePt t="9466" x="4440238" y="815975"/>
          <p14:tracePt t="9470" x="4464050" y="815975"/>
          <p14:tracePt t="9485" x="4487863" y="815975"/>
          <p14:tracePt t="9576" x="4511675" y="815975"/>
          <p14:tracePt t="9582" x="4535488" y="815975"/>
          <p14:tracePt t="9590" x="4559300" y="815975"/>
          <p14:tracePt t="9598" x="4608513" y="839788"/>
          <p14:tracePt t="9614" x="4656138" y="839788"/>
          <p14:tracePt t="9621" x="4679950" y="839788"/>
          <p14:tracePt t="9630" x="4703763" y="839788"/>
          <p14:tracePt t="9636" x="4751388" y="839788"/>
          <p14:tracePt t="9646" x="4800600" y="839788"/>
          <p14:tracePt t="9653" x="4919663" y="839788"/>
          <p14:tracePt t="9663" x="5016500" y="839788"/>
          <p14:tracePt t="9669" x="5111750" y="839788"/>
          <p14:tracePt t="9678" x="5208588" y="815975"/>
          <p14:tracePt t="9685" x="5351463" y="790575"/>
          <p14:tracePt t="9698" x="5567363" y="790575"/>
          <p14:tracePt t="9701" x="5664200" y="790575"/>
          <p14:tracePt t="9715" x="5735638" y="790575"/>
          <p14:tracePt t="9717" x="5783263" y="790575"/>
          <p14:tracePt t="9732" x="5808663" y="790575"/>
          <p14:tracePt t="9734" x="5832475" y="790575"/>
          <p14:tracePt t="9742" x="5856288" y="790575"/>
          <p14:tracePt t="9805" x="5880100" y="790575"/>
          <p14:tracePt t="9821" x="5903913" y="790575"/>
          <p14:tracePt t="9830" x="5927725" y="790575"/>
          <p14:tracePt t="10117" x="5951538" y="790575"/>
          <p14:tracePt t="10133" x="6000750" y="790575"/>
          <p14:tracePt t="10142" x="6048375" y="790575"/>
          <p14:tracePt t="10150" x="6119813" y="790575"/>
          <p14:tracePt t="10158" x="6191250" y="790575"/>
          <p14:tracePt t="10165" x="6264275" y="790575"/>
          <p14:tracePt t="10174" x="6311900" y="790575"/>
          <p14:tracePt t="10181" x="6359525" y="790575"/>
          <p14:tracePt t="10189" x="6383338" y="790575"/>
          <p14:tracePt t="10199" x="6408738" y="790575"/>
          <p14:tracePt t="13518" x="6383338" y="790575"/>
          <p14:tracePt t="13523" x="6335713" y="790575"/>
          <p14:tracePt t="13526" x="6288088" y="790575"/>
          <p14:tracePt t="13534" x="6216650" y="766763"/>
          <p14:tracePt t="13538" x="6143625" y="766763"/>
          <p14:tracePt t="13541" x="6072188" y="766763"/>
          <p14:tracePt t="13550" x="5975350" y="766763"/>
          <p14:tracePt t="13557" x="5832475" y="766763"/>
          <p14:tracePt t="13564" x="5688013" y="766763"/>
          <p14:tracePt t="13573" x="5519738" y="766763"/>
          <p14:tracePt t="13582" x="5448300" y="766763"/>
          <p14:tracePt t="13590" x="5256213" y="766763"/>
          <p14:tracePt t="13600" x="5016500" y="766763"/>
          <p14:tracePt t="13605" x="4751388" y="839788"/>
          <p14:tracePt t="13616" x="4487863" y="887413"/>
          <p14:tracePt t="13621" x="4248150" y="935038"/>
          <p14:tracePt t="13633" x="3984625" y="1006475"/>
          <p14:tracePt t="13637" x="3719513" y="1055688"/>
          <p14:tracePt t="13650" x="3455988" y="1103313"/>
          <p14:tracePt t="13653" x="3000375" y="1198563"/>
          <p14:tracePt t="13666" x="2663825" y="1295400"/>
          <p14:tracePt t="13669" x="2471738" y="1414463"/>
          <p14:tracePt t="13682" x="2327275" y="1511300"/>
          <p14:tracePt t="13685" x="2232025" y="1582738"/>
          <p14:tracePt t="13697" x="2136775" y="1654175"/>
          <p14:tracePt t="13701" x="2111375" y="1677988"/>
          <p14:tracePt t="13711" x="2016125" y="1751013"/>
          <p14:tracePt t="13717" x="1895475" y="1870075"/>
          <p14:tracePt t="13725" x="1824038" y="1917700"/>
          <p14:tracePt t="13733" x="1728788" y="2014538"/>
          <p14:tracePt t="13741" x="1655763" y="2085975"/>
          <p14:tracePt t="13750" x="1584325" y="2157413"/>
          <p14:tracePt t="13757" x="1511300" y="2254250"/>
          <p14:tracePt t="13765" x="1392238" y="2349500"/>
          <p14:tracePt t="13773" x="1295400" y="2397125"/>
          <p14:tracePt t="13782" x="1200150" y="2470150"/>
          <p14:tracePt t="13790" x="1128713" y="2493963"/>
          <p14:tracePt t="13799" x="1055688" y="2517775"/>
          <p14:tracePt t="13805" x="1008063" y="2517775"/>
          <p14:tracePt t="13816" x="984250" y="2517775"/>
          <p14:tracePt t="13821" x="960438" y="2517775"/>
          <p14:tracePt t="13884" x="960438" y="2493963"/>
          <p14:tracePt t="13893" x="960438" y="2446338"/>
          <p14:tracePt t="13900" x="960438" y="2373313"/>
          <p14:tracePt t="13910" x="984250" y="2230438"/>
          <p14:tracePt t="13917" x="984250" y="2182813"/>
          <p14:tracePt t="13925" x="1031875" y="2062163"/>
          <p14:tracePt t="13932" x="1055688" y="1990725"/>
          <p14:tracePt t="13941" x="1128713" y="1917700"/>
          <p14:tracePt t="13949" x="1152525" y="1893888"/>
          <p14:tracePt t="13957" x="1200150" y="1846263"/>
          <p14:tracePt t="13966" x="1271588" y="1822450"/>
          <p14:tracePt t="13972" x="1271588" y="1798638"/>
          <p14:tracePt t="13981" x="1295400" y="1774825"/>
          <p14:tracePt t="13990" x="1319213" y="1774825"/>
          <p14:tracePt t="14000" x="1319213" y="1751013"/>
          <p14:tracePt t="14006" x="1344613" y="1751013"/>
          <p14:tracePt t="14021" x="1368425" y="1727200"/>
          <p14:tracePt t="14031" x="1368425" y="1701800"/>
          <p14:tracePt t="14038" x="1392238" y="1701800"/>
          <p14:tracePt t="14047" x="1439863" y="1654175"/>
          <p14:tracePt t="14053" x="1439863" y="1630363"/>
          <p14:tracePt t="14065" x="1463675" y="1606550"/>
          <p14:tracePt t="14070" x="1511300" y="1558925"/>
          <p14:tracePt t="14083" x="1511300" y="1511300"/>
          <p14:tracePt t="14100" x="1536700" y="1462088"/>
          <p14:tracePt t="14102" x="1560513" y="1462088"/>
          <p14:tracePt t="14141" x="1560513" y="1438275"/>
          <p14:tracePt t="14215" x="1560513" y="1414463"/>
          <p14:tracePt t="14238" x="1560513" y="1390650"/>
          <p14:tracePt t="14538" x="1584325" y="1438275"/>
          <p14:tracePt t="14548" x="1584325" y="1511300"/>
          <p14:tracePt t="14550" x="1608138" y="1606550"/>
          <p14:tracePt t="14554" x="1631950" y="1701800"/>
          <p14:tracePt t="14566" x="1631950" y="1774825"/>
          <p14:tracePt t="14569" x="1631950" y="1846263"/>
          <p14:tracePt t="14574" x="1655763" y="1917700"/>
          <p14:tracePt t="14583" x="1655763" y="1941513"/>
          <p14:tracePt t="14597" x="1655763" y="1966913"/>
          <p14:tracePt t="14605" x="1655763" y="1990725"/>
          <p14:tracePt t="14621" x="1655763" y="2014538"/>
          <p14:tracePt t="14633" x="1655763" y="2038350"/>
          <p14:tracePt t="14638" x="1655763" y="2062163"/>
          <p14:tracePt t="15681" x="1655763" y="2085975"/>
          <p14:tracePt t="15686" x="1655763" y="2133600"/>
          <p14:tracePt t="15693" x="1679575" y="2157413"/>
          <p14:tracePt t="15700" x="1679575" y="2182813"/>
          <p14:tracePt t="15709" x="1679575" y="2230438"/>
          <p14:tracePt t="15716" x="1679575" y="2254250"/>
          <p14:tracePt t="15724" x="1703388" y="2278063"/>
          <p14:tracePt t="15732" x="1728788" y="2349500"/>
          <p14:tracePt t="15740" x="1728788" y="2397125"/>
          <p14:tracePt t="15749" x="1728788" y="2470150"/>
          <p14:tracePt t="15756" x="1728788" y="2493963"/>
          <p14:tracePt t="15765" x="1728788" y="2517775"/>
          <p14:tracePt t="15773" x="1752600" y="2565400"/>
          <p14:tracePt t="15781" x="1752600" y="2589213"/>
          <p14:tracePt t="15788" x="1776413" y="2613025"/>
          <p14:tracePt t="15797" x="1776413" y="2638425"/>
          <p14:tracePt t="15814" x="1776413" y="2662238"/>
          <p14:tracePt t="15831" x="1776413" y="2686050"/>
          <p14:tracePt t="15837" x="1800225" y="2686050"/>
          <p14:tracePt t="15848" x="1800225" y="2709863"/>
          <p14:tracePt t="16085" x="1800225" y="2733675"/>
          <p14:tracePt t="17898" x="1824038" y="2757488"/>
          <p14:tracePt t="17903" x="1847850" y="2805113"/>
          <p14:tracePt t="17906" x="1847850" y="2852738"/>
          <p14:tracePt t="17915" x="1919288" y="2973388"/>
          <p14:tracePt t="17917" x="1919288" y="2997200"/>
          <p14:tracePt t="17926" x="1944688" y="3044825"/>
          <p14:tracePt t="17934" x="1968500" y="3094038"/>
          <p14:tracePt t="17941" x="1968500" y="3117850"/>
          <p14:tracePt t="17949" x="1968500" y="3165475"/>
          <p14:tracePt t="17957" x="1968500" y="3213100"/>
          <p14:tracePt t="17965" x="1992313" y="3236913"/>
          <p14:tracePt t="17973" x="1992313" y="3260725"/>
          <p14:tracePt t="17982" x="2016125" y="3308350"/>
          <p14:tracePt t="17989" x="2016125" y="3333750"/>
          <p14:tracePt t="18005" x="2016125" y="3357563"/>
          <p14:tracePt t="18032" x="2016125" y="3381375"/>
          <p14:tracePt t="33225" x="3263900" y="3476625"/>
          <p14:tracePt t="33234" x="3479800" y="3500438"/>
          <p14:tracePt t="33242" x="3648075" y="3500438"/>
          <p14:tracePt t="33271" x="3816350" y="3524250"/>
          <p14:tracePt t="33275" x="3984625" y="3549650"/>
          <p14:tracePt t="33281" x="4535488" y="3573463"/>
          <p14:tracePt t="33291" x="4751388" y="3573463"/>
          <p14:tracePt t="33294" x="4967288" y="3573463"/>
          <p14:tracePt t="33303" x="5232400" y="3573463"/>
          <p14:tracePt t="33309" x="5448300" y="3573463"/>
          <p14:tracePt t="33320" x="5688013" y="3573463"/>
          <p14:tracePt t="33324" x="6000750" y="3573463"/>
          <p14:tracePt t="33335" x="6216650" y="3573463"/>
          <p14:tracePt t="33340" x="6408738" y="3573463"/>
          <p14:tracePt t="33349" x="6599238" y="3573463"/>
          <p14:tracePt t="33357" x="6767513" y="3573463"/>
          <p14:tracePt t="33364" x="6959600" y="3597275"/>
          <p14:tracePt t="33373" x="7104063" y="3621088"/>
          <p14:tracePt t="33381" x="7224713" y="3621088"/>
          <p14:tracePt t="33389" x="7367588" y="3621088"/>
          <p14:tracePt t="33396" x="7464425" y="3621088"/>
          <p14:tracePt t="33404" x="7559675" y="3621088"/>
          <p14:tracePt t="33413" x="7680325" y="3621088"/>
          <p14:tracePt t="33421" x="7751763" y="3621088"/>
          <p14:tracePt t="33429" x="7824788" y="3621088"/>
          <p14:tracePt t="33439" x="7848600" y="3621088"/>
          <p14:tracePt t="33445" x="7872413" y="3621088"/>
          <p14:tracePt t="33457" x="7920038" y="3597275"/>
          <p14:tracePt t="33461" x="7967663" y="3597275"/>
          <p14:tracePt t="33474" x="8040688" y="3597275"/>
          <p14:tracePt t="33477" x="8232775" y="3597275"/>
          <p14:tracePt t="33491" x="8399463" y="3597275"/>
          <p14:tracePt t="33493" x="8543925" y="3597275"/>
          <p14:tracePt t="33508" x="8736013" y="3597275"/>
          <p14:tracePt t="33510" x="8951913" y="3597275"/>
          <p14:tracePt t="33517" x="9167813" y="3597275"/>
          <p14:tracePt t="33525" x="9359900" y="3597275"/>
          <p14:tracePt t="33534" x="9528175" y="3597275"/>
          <p14:tracePt t="33540" x="9672638" y="3597275"/>
          <p14:tracePt t="33549" x="9815513" y="3597275"/>
          <p14:tracePt t="33557" x="9936163" y="3597275"/>
          <p14:tracePt t="33565" x="10080625" y="3597275"/>
          <p14:tracePt t="33574" x="10199688" y="3597275"/>
          <p14:tracePt t="33581" x="10296525" y="3597275"/>
          <p14:tracePt t="33590" x="10391775" y="3597275"/>
          <p14:tracePt t="33598" x="10463213" y="3597275"/>
          <p14:tracePt t="33606" x="10536238" y="3597275"/>
          <p14:tracePt t="33613" x="10583863" y="3597275"/>
          <p14:tracePt t="33625" x="10631488" y="3597275"/>
          <p14:tracePt t="33629" x="10680700" y="3597275"/>
          <p14:tracePt t="33640" x="10752138" y="3621088"/>
          <p14:tracePt t="33645" x="10775950" y="3621088"/>
          <p14:tracePt t="33655" x="10823575" y="3621088"/>
          <p14:tracePt t="33661" x="10847388" y="3644900"/>
          <p14:tracePt t="33677" x="10872788" y="3644900"/>
          <p14:tracePt t="33693" x="10896600" y="3644900"/>
          <p14:tracePt t="33704" x="10920413" y="3644900"/>
          <p14:tracePt t="33710" x="10944225" y="3644900"/>
          <p14:tracePt t="33718" x="10968038" y="3621088"/>
          <p14:tracePt t="33724" x="10991850" y="3621088"/>
          <p14:tracePt t="33733" x="11039475" y="3597275"/>
          <p14:tracePt t="33741" x="11088688" y="3573463"/>
          <p14:tracePt t="33749" x="11136313" y="3549650"/>
          <p14:tracePt t="33764" x="11183938" y="3500438"/>
          <p14:tracePt t="33772" x="11231563" y="3500438"/>
          <p14:tracePt t="33780" x="11231563" y="3476625"/>
          <p14:tracePt t="33789" x="11255375" y="3476625"/>
          <p14:tracePt t="33796" x="11255375" y="3452813"/>
          <p14:tracePt t="33804" x="11280775" y="3452813"/>
          <p14:tracePt t="33904" x="11304588" y="3452813"/>
          <p14:tracePt t="33944" x="11304588" y="3429000"/>
          <p14:tracePt t="34078" x="11328400" y="3429000"/>
          <p14:tracePt t="34088" x="11352213" y="3429000"/>
          <p14:tracePt t="34094" x="11376025" y="3429000"/>
          <p14:tracePt t="34104" x="11399838" y="3429000"/>
          <p14:tracePt t="34110" x="11471275" y="3429000"/>
          <p14:tracePt t="34119" x="11496675" y="3429000"/>
          <p14:tracePt t="34126" x="11520488" y="3429000"/>
          <p14:tracePt t="34181" x="11544300" y="3429000"/>
          <p14:tracePt t="37574" x="11568113" y="3429000"/>
          <p14:tracePt t="37582" x="11615738" y="3429000"/>
          <p14:tracePt t="37590" x="11639550" y="3476625"/>
          <p14:tracePt t="37593" x="11663363" y="3500438"/>
          <p14:tracePt t="37606" x="11712575" y="3549650"/>
          <p14:tracePt t="37624" x="11760200" y="3597275"/>
          <p14:tracePt t="37625" x="11784013" y="3621088"/>
          <p14:tracePt t="37631" x="11807825" y="3621088"/>
          <p14:tracePt t="37634" x="11807825" y="3668713"/>
          <p14:tracePt t="37645" x="11831638" y="3716338"/>
          <p14:tracePt t="37661" x="11831638" y="3836988"/>
          <p14:tracePt t="37670" x="11807825" y="3908425"/>
          <p14:tracePt t="37676" x="11760200" y="4029075"/>
          <p14:tracePt t="37685" x="11591925" y="4171950"/>
          <p14:tracePt t="37692" x="11544300" y="4219575"/>
          <p14:tracePt t="37700" x="11399838" y="4387850"/>
          <p14:tracePt t="37709" x="11304588" y="4435475"/>
          <p14:tracePt t="37717" x="11088688" y="4603750"/>
          <p14:tracePt t="37725" x="10991850" y="4651375"/>
          <p14:tracePt t="37733" x="10752138" y="4795838"/>
          <p14:tracePt t="37741" x="10680700" y="4819650"/>
          <p14:tracePt t="37749" x="10415588" y="4940300"/>
          <p14:tracePt t="37758" x="10152063" y="5059363"/>
          <p14:tracePt t="37765" x="9791700" y="5106988"/>
          <p14:tracePt t="37774" x="9407525" y="5203825"/>
          <p14:tracePt t="37781" x="8975725" y="5251450"/>
          <p14:tracePt t="37792" x="8567738" y="5275263"/>
          <p14:tracePt t="37797" x="8159750" y="5275263"/>
          <p14:tracePt t="37809" x="7632700" y="5322888"/>
          <p14:tracePt t="37814" x="7104063" y="5322888"/>
          <p14:tracePt t="37825" x="6503988" y="5322888"/>
          <p14:tracePt t="37829" x="5927725" y="5322888"/>
          <p14:tracePt t="37843" x="5400675" y="5322888"/>
          <p14:tracePt t="37844" x="4943475" y="5322888"/>
          <p14:tracePt t="37860" x="4535488" y="5322888"/>
          <p14:tracePt t="37861" x="4176713" y="5275263"/>
          <p14:tracePt t="37874" x="3887788" y="5227638"/>
          <p14:tracePt t="37877" x="3576638" y="5203825"/>
          <p14:tracePt t="37888" x="3479800" y="5180013"/>
          <p14:tracePt t="37894" x="3432175" y="5180013"/>
          <p14:tracePt t="37966" x="3432175" y="5251450"/>
          <p14:tracePt t="37973" x="3432175" y="5346700"/>
          <p14:tracePt t="37981" x="3432175" y="5370513"/>
          <p14:tracePt t="37992" x="3432175" y="5467350"/>
          <p14:tracePt t="37997" x="3432175" y="5491163"/>
          <p14:tracePt t="38007" x="3432175" y="5611813"/>
          <p14:tracePt t="38013" x="3408363" y="5659438"/>
          <p14:tracePt t="38026" x="3408363" y="5826125"/>
          <p14:tracePt t="38029" x="3408363" y="5899150"/>
          <p14:tracePt t="38041" x="3384550" y="6018213"/>
          <p14:tracePt t="38045" x="3384550" y="6115050"/>
          <p14:tracePt t="38057" x="3384550" y="6138863"/>
          <p14:tracePt t="38060" x="3384550" y="6210300"/>
          <p14:tracePt t="38072" x="3384550" y="6234113"/>
          <p14:tracePt t="38077" x="3384550" y="6307138"/>
          <p14:tracePt t="38206" x="3384550" y="6330950"/>
          <p14:tracePt t="38214" x="3408363" y="6330950"/>
          <p14:tracePt t="38245" x="3432175" y="6354763"/>
          <p14:tracePt t="38261" x="3455988" y="6378575"/>
          <p14:tracePt t="38272" x="3479800" y="6426200"/>
          <p14:tracePt t="38277" x="3527425" y="6473825"/>
          <p14:tracePt t="38285" x="3576638" y="6523038"/>
          <p14:tracePt t="38293" x="3600450" y="6546850"/>
          <p14:tracePt t="38301" x="3671888" y="6594475"/>
          <p14:tracePt t="38309" x="3695700" y="6618288"/>
          <p14:tracePt t="38316" x="3719513" y="6642100"/>
          <p14:tracePt t="38554" x="3743325" y="6642100"/>
          <p14:tracePt t="38560" x="3743325" y="6618288"/>
          <p14:tracePt t="38917" x="3768725" y="6618288"/>
          <p14:tracePt t="38925" x="3792538" y="6618288"/>
          <p14:tracePt t="38929" x="3816350" y="6642100"/>
          <p14:tracePt t="38932" x="3840163" y="6665913"/>
          <p14:tracePt t="38941" x="3863975" y="6689725"/>
          <p14:tracePt t="38948" x="3887788" y="6713538"/>
          <p14:tracePt t="38964" x="3911600" y="6737350"/>
          <p14:tracePt t="38973" x="3935413" y="6762750"/>
          <p14:tracePt t="38980" x="3984625" y="6786563"/>
          <p14:tracePt t="38990" x="4032250" y="6834188"/>
          <p14:tracePt t="49231" x="3863975" y="6689725"/>
          <p14:tracePt t="49240" x="3792538" y="6618288"/>
          <p14:tracePt t="49246" x="3671888" y="6570663"/>
          <p14:tracePt t="49253" x="3527425" y="6523038"/>
          <p14:tracePt t="49263" x="3360738" y="6450013"/>
          <p14:tracePt t="49269" x="3192463" y="6426200"/>
          <p14:tracePt t="49278" x="3024188" y="6378575"/>
          <p14:tracePt t="49285" x="2855913" y="6330950"/>
          <p14:tracePt t="49294" x="2711450" y="6281738"/>
          <p14:tracePt t="49301" x="2592388" y="6257925"/>
          <p14:tracePt t="49312" x="2495550" y="6257925"/>
          <p14:tracePt t="49317" x="2303463" y="6234113"/>
          <p14:tracePt t="49328" x="2232025" y="6234113"/>
          <p14:tracePt t="49333" x="2160588" y="6210300"/>
          <p14:tracePt t="49345" x="2136775" y="6210300"/>
          <p14:tracePt t="49349" x="2111375" y="6186488"/>
          <p14:tracePt t="49359" x="2087563" y="6186488"/>
          <p14:tracePt t="49381" x="2087563" y="6138863"/>
          <p14:tracePt t="49398" x="2039938" y="6091238"/>
          <p14:tracePt t="49406" x="2039938" y="6067425"/>
          <p14:tracePt t="49421" x="2039938" y="6018213"/>
          <p14:tracePt t="49438" x="2039938" y="5994400"/>
          <p14:tracePt t="49446" x="2016125" y="5994400"/>
          <p14:tracePt t="49453" x="2016125" y="5970588"/>
          <p14:tracePt t="49469" x="1968500" y="5946775"/>
          <p14:tracePt t="49480" x="1968500" y="5922963"/>
          <p14:tracePt t="49485" x="1944688" y="5899150"/>
          <p14:tracePt t="49495" x="1895475" y="5826125"/>
          <p14:tracePt t="49501" x="1847850" y="5802313"/>
          <p14:tracePt t="49512" x="1824038" y="5778500"/>
          <p14:tracePt t="49516" x="1752600" y="5730875"/>
          <p14:tracePt t="49528" x="1728788" y="5683250"/>
          <p14:tracePt t="49532" x="1703388" y="5683250"/>
          <p14:tracePt t="49544" x="1655763" y="5683250"/>
          <p14:tracePt t="49562" x="1655763" y="5659438"/>
          <p14:tracePt t="49577" x="1631950" y="5659438"/>
          <p14:tracePt t="49592" x="1608138" y="5659438"/>
          <p14:tracePt t="49599" x="1584325" y="5707063"/>
          <p14:tracePt t="49604" x="1560513" y="5707063"/>
          <p14:tracePt t="49614" x="1536700" y="5730875"/>
          <p14:tracePt t="49621" x="1487488" y="5754688"/>
          <p14:tracePt t="49629" x="1463675" y="5802313"/>
          <p14:tracePt t="49637" x="1392238" y="5899150"/>
          <p14:tracePt t="49645" x="1344613" y="5922963"/>
          <p14:tracePt t="49653" x="1319213" y="5970588"/>
          <p14:tracePt t="49662" x="1295400" y="5970588"/>
          <p14:tracePt t="49669" x="1271588" y="6042025"/>
          <p14:tracePt t="49680" x="1247775" y="6042025"/>
          <p14:tracePt t="49696" x="1247775" y="6067425"/>
          <p14:tracePt t="49701" x="1223963" y="6067425"/>
          <p14:tracePt t="49749" x="1223963" y="6091238"/>
          <p14:tracePt t="49885" x="1200150" y="6091238"/>
          <p14:tracePt t="49892" x="1176338" y="6067425"/>
          <p14:tracePt t="49900" x="1152525" y="6018213"/>
          <p14:tracePt t="49913" x="1128713" y="5994400"/>
          <p14:tracePt t="49917" x="1079500" y="5970588"/>
          <p14:tracePt t="49928" x="1055688" y="5946775"/>
          <p14:tracePt t="49933" x="1031875" y="5922963"/>
          <p14:tracePt t="49948" x="1031875" y="5899150"/>
          <p14:tracePt t="49950" x="1008063" y="5875338"/>
          <p14:tracePt t="49959" x="984250" y="5875338"/>
          <p14:tracePt t="50094" x="984250" y="5851525"/>
          <p14:tracePt t="50117" x="984250" y="5826125"/>
          <p14:tracePt t="50134" x="1008063" y="5802313"/>
          <p14:tracePt t="50158" x="1031875" y="5778500"/>
          <p14:tracePt t="51449" x="1055688" y="5778500"/>
          <p14:tracePt t="51457" x="1079500" y="5778500"/>
          <p14:tracePt t="51468" x="1103313" y="5778500"/>
          <p14:tracePt t="51477" x="1152525" y="5778500"/>
          <p14:tracePt t="51493" x="1176338" y="5778500"/>
          <p14:tracePt t="51509" x="1200150" y="5778500"/>
          <p14:tracePt t="52150" x="1223963" y="5778500"/>
          <p14:tracePt t="52160" x="1295400" y="5778500"/>
          <p14:tracePt t="52162" x="1344613" y="5778500"/>
          <p14:tracePt t="52167" x="1416050" y="5778500"/>
          <p14:tracePt t="52177" x="1511300" y="5778500"/>
          <p14:tracePt t="52180" x="1631950" y="5778500"/>
          <p14:tracePt t="52181" x="1703388" y="5778500"/>
          <p14:tracePt t="52189" x="1752600" y="5778500"/>
          <p14:tracePt t="52196" x="1847850" y="5778500"/>
          <p14:tracePt t="52205" x="1895475" y="5778500"/>
          <p14:tracePt t="52213" x="1968500" y="5778500"/>
          <p14:tracePt t="52220" x="2039938" y="5778500"/>
          <p14:tracePt t="52229" x="2063750" y="5778500"/>
          <p14:tracePt t="52247" x="2087563" y="5778500"/>
          <p14:tracePt t="52264" x="2111375" y="5778500"/>
          <p14:tracePt t="52295" x="2136775" y="5778500"/>
          <p14:tracePt t="52302" x="2160588" y="5778500"/>
          <p14:tracePt t="52313" x="2208213" y="5778500"/>
          <p14:tracePt t="52316" x="2232025" y="5778500"/>
          <p14:tracePt t="52328" x="2327275" y="5778500"/>
          <p14:tracePt t="52332" x="2352675" y="5778500"/>
          <p14:tracePt t="52343" x="2471738" y="5778500"/>
          <p14:tracePt t="52349" x="2544763" y="5778500"/>
          <p14:tracePt t="52357" x="2616200" y="5778500"/>
          <p14:tracePt t="52365" x="2760663" y="5778500"/>
          <p14:tracePt t="52373" x="2808288" y="5778500"/>
          <p14:tracePt t="52380" x="2903538" y="5778500"/>
          <p14:tracePt t="52389" x="2927350" y="5778500"/>
          <p14:tracePt t="52397" x="3000375" y="5778500"/>
          <p14:tracePt t="52405" x="3024188" y="5778500"/>
          <p14:tracePt t="52413" x="3095625" y="5778500"/>
          <p14:tracePt t="52420" x="3119438" y="5778500"/>
          <p14:tracePt t="52430" x="3192463" y="5778500"/>
          <p14:tracePt t="52448" x="3216275" y="5778500"/>
          <p14:tracePt t="52965" x="3240088" y="5802313"/>
          <p14:tracePt t="52973" x="3287713" y="5802313"/>
          <p14:tracePt t="52982" x="3360738" y="5826125"/>
          <p14:tracePt t="52990" x="3432175" y="5826125"/>
          <p14:tracePt t="52998" x="3503613" y="5826125"/>
          <p14:tracePt t="53005" x="3600450" y="5851525"/>
          <p14:tracePt t="53016" x="3719513" y="5851525"/>
          <p14:tracePt t="53020" x="3863975" y="5875338"/>
          <p14:tracePt t="53030" x="3959225" y="5875338"/>
          <p14:tracePt t="53037" x="4032250" y="5875338"/>
          <p14:tracePt t="53048" x="4103688" y="5875338"/>
          <p14:tracePt t="53053" x="4151313" y="5875338"/>
          <p14:tracePt t="53065" x="4200525" y="5875338"/>
          <p14:tracePt t="53082" x="4224338" y="5875338"/>
          <p14:tracePt t="53085" x="4271963" y="5875338"/>
          <p14:tracePt t="53101" x="4295775" y="5875338"/>
          <p14:tracePt t="53112" x="4319588" y="5875338"/>
          <p14:tracePt t="53129" x="4343400" y="5875338"/>
          <p14:tracePt t="53133" x="4392613" y="5875338"/>
          <p14:tracePt t="53150" x="4416425" y="5875338"/>
          <p14:tracePt t="53159" x="4464050" y="5875338"/>
          <p14:tracePt t="53173" x="4511675" y="5875338"/>
          <p14:tracePt t="53183" x="4535488" y="5875338"/>
          <p14:tracePt t="53189" x="4584700" y="5851525"/>
          <p14:tracePt t="53198" x="4608513" y="5851525"/>
          <p14:tracePt t="53205" x="4656138" y="5851525"/>
          <p14:tracePt t="53214" x="4703763" y="5851525"/>
          <p14:tracePt t="53220" x="4800600" y="5851525"/>
          <p14:tracePt t="53231" x="4824413" y="5851525"/>
          <p14:tracePt t="53237" x="4919663" y="5851525"/>
          <p14:tracePt t="53247" x="4992688" y="5851525"/>
          <p14:tracePt t="53253" x="5016500" y="5851525"/>
          <p14:tracePt t="53265" x="5064125" y="5851525"/>
          <p14:tracePt t="53269" x="5111750" y="5851525"/>
          <p14:tracePt t="53281" x="5208588" y="5851525"/>
          <p14:tracePt t="53285" x="5256213" y="5851525"/>
          <p14:tracePt t="53296" x="5351463" y="5851525"/>
          <p14:tracePt t="53301" x="5400675" y="5851525"/>
          <p14:tracePt t="53315" x="5472113" y="5851525"/>
          <p14:tracePt t="53319" x="5592763" y="5875338"/>
          <p14:tracePt t="53331" x="5664200" y="5875338"/>
          <p14:tracePt t="53333" x="5783263" y="5875338"/>
          <p14:tracePt t="53343" x="5832475" y="5875338"/>
          <p14:tracePt t="53350" x="6000750" y="5875338"/>
          <p14:tracePt t="53358" x="6072188" y="5875338"/>
          <p14:tracePt t="53364" x="6240463" y="5875338"/>
          <p14:tracePt t="53373" x="6335713" y="5875338"/>
          <p14:tracePt t="53381" x="6527800" y="5875338"/>
          <p14:tracePt t="53388" x="6575425" y="5875338"/>
          <p14:tracePt t="53397" x="6719888" y="5875338"/>
          <p14:tracePt t="53405" x="6888163" y="5875338"/>
          <p14:tracePt t="53416" x="6935788" y="5875338"/>
          <p14:tracePt t="53421" x="7056438" y="5875338"/>
          <p14:tracePt t="53431" x="7104063" y="5875338"/>
          <p14:tracePt t="53437" x="7175500" y="5875338"/>
          <p14:tracePt t="53448" x="7224713" y="5875338"/>
          <p14:tracePt t="53453" x="7319963" y="5875338"/>
          <p14:tracePt t="53470" x="7367588" y="5875338"/>
          <p14:tracePt t="53481" x="7391400" y="5875338"/>
          <p14:tracePt t="53485" x="7415213" y="5875338"/>
          <p14:tracePt t="53497" x="7440613" y="5875338"/>
          <p14:tracePt t="53518" x="7464425" y="5875338"/>
          <p14:tracePt t="53542" x="7488238" y="5875338"/>
          <p14:tracePt t="53558" x="7512050" y="5875338"/>
          <p14:tracePt t="53573" x="7559675" y="5875338"/>
          <p14:tracePt t="53582" x="7583488" y="5875338"/>
          <p14:tracePt t="53601" x="7607300" y="5875338"/>
          <p14:tracePt t="53606" x="7632700" y="5875338"/>
          <p14:tracePt t="53629" x="7680325" y="5875338"/>
          <p14:tracePt t="53638" x="7704138" y="5875338"/>
          <p14:tracePt t="53648" x="7727950" y="5875338"/>
          <p14:tracePt t="53666" x="7775575" y="5875338"/>
          <p14:tracePt t="53669" x="7799388" y="5875338"/>
          <p14:tracePt t="53685" x="7824788" y="5875338"/>
          <p14:tracePt t="53698" x="7848600" y="5875338"/>
          <p14:tracePt t="53716" x="7872413" y="5875338"/>
          <p14:tracePt t="53838" x="7896225" y="5875338"/>
          <p14:tracePt t="54677" x="7896225" y="5851525"/>
          <p14:tracePt t="54727" x="7920038" y="5851525"/>
          <p14:tracePt t="54734" x="7920038" y="5826125"/>
          <p14:tracePt t="54742" x="7967663" y="5826125"/>
          <p14:tracePt t="54749" x="7967663" y="5802313"/>
          <p14:tracePt t="54757" x="8015288" y="5802313"/>
          <p14:tracePt t="54765" x="8040688" y="5802313"/>
          <p14:tracePt t="54773" x="8064500" y="5802313"/>
          <p14:tracePt t="54782" x="8088313" y="5778500"/>
          <p14:tracePt t="54789" x="8112125" y="5778500"/>
          <p14:tracePt t="61941" x="4727575" y="5826125"/>
          <p14:tracePt t="61951" x="3408363" y="5922963"/>
          <p14:tracePt t="61957" x="2447925" y="5994400"/>
          <p14:tracePt t="61960" x="2279650" y="6018213"/>
          <p14:tracePt t="61965" x="1608138" y="6042025"/>
          <p14:tracePt t="61972" x="1295400" y="6091238"/>
          <p14:tracePt t="61985" x="1152525" y="6091238"/>
          <p14:tracePt t="61988" x="911225" y="6091238"/>
          <p14:tracePt t="61999" x="552450" y="6115050"/>
          <p14:tracePt t="62004" x="431800" y="6115050"/>
          <p14:tracePt t="62016" x="287338" y="6138863"/>
          <p14:tracePt t="62020" x="263525" y="6138863"/>
          <p14:tracePt t="62032" x="239713" y="6162675"/>
          <p14:tracePt t="62045" x="215900" y="6162675"/>
          <p14:tracePt t="62076" x="192088" y="6210300"/>
          <p14:tracePt t="62101" x="192088" y="6234113"/>
          <p14:tracePt t="62109" x="168275" y="6234113"/>
          <p14:tracePt t="62132" x="168275" y="6257925"/>
          <p14:tracePt t="62276" x="215900" y="6257925"/>
          <p14:tracePt t="62284" x="263525" y="6257925"/>
          <p14:tracePt t="62292" x="312738" y="6257925"/>
          <p14:tracePt t="62300" x="336550" y="6257925"/>
          <p14:tracePt t="62308" x="384175" y="6257925"/>
          <p14:tracePt t="62317" x="431800" y="6257925"/>
          <p14:tracePt t="62324" x="503238" y="6257925"/>
          <p14:tracePt t="62333" x="576263" y="6257925"/>
          <p14:tracePt t="62340" x="720725" y="6257925"/>
          <p14:tracePt t="62350" x="1031875" y="6257925"/>
          <p14:tracePt t="62356" x="1152525" y="6281738"/>
          <p14:tracePt t="62366" x="1271588" y="6330950"/>
          <p14:tracePt t="62372" x="1368425" y="6354763"/>
          <p14:tracePt t="62383" x="1439863" y="6354763"/>
          <p14:tracePt t="62388" x="1511300" y="6378575"/>
          <p14:tracePt t="62399" x="1584325" y="6378575"/>
          <p14:tracePt t="62404" x="1728788" y="6378575"/>
          <p14:tracePt t="62417" x="1752600" y="6378575"/>
          <p14:tracePt t="62420" x="1776413" y="6378575"/>
          <p14:tracePt t="64378" x="1800225" y="6378575"/>
          <p14:tracePt t="64389" x="1871663" y="6450013"/>
          <p14:tracePt t="64400" x="1968500" y="6473825"/>
          <p14:tracePt t="64406" x="1992313" y="6473825"/>
          <p14:tracePt t="64420" x="2039938" y="6497638"/>
          <p14:tracePt t="64422" x="2111375" y="6523038"/>
          <p14:tracePt t="64433" x="2160588" y="6546850"/>
          <p14:tracePt t="64438" x="2232025" y="6618288"/>
          <p14:tracePt t="64447" x="2303463" y="6642100"/>
          <p14:tracePt t="64452" x="2495550" y="6713538"/>
          <p14:tracePt t="64460" x="2568575" y="6737350"/>
          <p14:tracePt t="64468" x="2663825" y="6762750"/>
          <p14:tracePt t="64477" x="2735263" y="6786563"/>
          <p14:tracePt t="64485" x="2855913" y="6810375"/>
          <p14:tracePt t="64493" x="2879725" y="6810375"/>
          <p14:tracePt t="64501" x="2976563" y="6810375"/>
          <p14:tracePt t="64509" x="3071813" y="6834188"/>
          <p14:tracePt t="64518" x="3263900" y="6834188"/>
          <p14:tracePt t="64525" x="3360738" y="6834188"/>
          <p14:tracePt t="75321" x="4487863" y="6834188"/>
          <p14:tracePt t="75357" x="4487863" y="6810375"/>
          <p14:tracePt t="75367" x="4511675" y="6810375"/>
          <p14:tracePt t="75381" x="4511675" y="6786563"/>
          <p14:tracePt t="75390" x="4535488" y="6786563"/>
          <p14:tracePt t="75397" x="4559300" y="6786563"/>
          <p14:tracePt t="75405" x="4608513" y="6737350"/>
          <p14:tracePt t="75421" x="4632325" y="6713538"/>
          <p14:tracePt t="75429" x="4656138" y="6713538"/>
          <p14:tracePt t="75441" x="4703763" y="6689725"/>
          <p14:tracePt t="75445" x="4727575" y="6665913"/>
          <p14:tracePt t="75457" x="4800600" y="6665913"/>
          <p14:tracePt t="75460" x="4872038" y="6665913"/>
          <p14:tracePt t="75474" x="4967288" y="6665913"/>
          <p14:tracePt t="75477" x="5040313" y="6642100"/>
          <p14:tracePt t="75490" x="5135563" y="6618288"/>
          <p14:tracePt t="75492" x="5208588" y="6618288"/>
          <p14:tracePt t="75506" x="5280025" y="6594475"/>
          <p14:tracePt t="75509" x="5375275" y="6570663"/>
          <p14:tracePt t="75520" x="5448300" y="6570663"/>
          <p14:tracePt t="75525" x="5519738" y="6546850"/>
          <p14:tracePt t="75535" x="5711825" y="6523038"/>
          <p14:tracePt t="75541" x="5783263" y="6497638"/>
          <p14:tracePt t="75549" x="5856288" y="6473825"/>
          <p14:tracePt t="75557" x="5975350" y="6473825"/>
          <p14:tracePt t="75565" x="6048375" y="6473825"/>
          <p14:tracePt t="75572" x="6143625" y="6450013"/>
          <p14:tracePt t="75581" x="6240463" y="6450013"/>
          <p14:tracePt t="75589" x="6311900" y="6450013"/>
          <p14:tracePt t="75597" x="6408738" y="6426200"/>
          <p14:tracePt t="75604" x="6503988" y="6426200"/>
          <p14:tracePt t="75613" x="6575425" y="6426200"/>
          <p14:tracePt t="75621" x="6719888" y="6402388"/>
          <p14:tracePt t="75629" x="6767513" y="6402388"/>
          <p14:tracePt t="75645" x="6816725" y="6378575"/>
          <p14:tracePt t="75671" x="6840538" y="6378575"/>
          <p14:tracePt t="75693" x="6864350" y="6354763"/>
          <p14:tracePt t="75758" x="6911975" y="6354763"/>
          <p14:tracePt t="75767" x="6935788" y="6330950"/>
          <p14:tracePt t="75773" x="6959600" y="6330950"/>
          <p14:tracePt t="75781" x="7007225" y="6330950"/>
          <p14:tracePt t="75791" x="7056438" y="6330950"/>
          <p14:tracePt t="75797" x="7127875" y="6330950"/>
          <p14:tracePt t="75807" x="7151688" y="6330950"/>
          <p14:tracePt t="75813" x="7175500" y="6330950"/>
          <p14:tracePt t="75823" x="7199313" y="6330950"/>
          <p14:tracePt t="76390" x="7199313" y="6307138"/>
          <p14:tracePt t="76397" x="7199313" y="6281738"/>
          <p14:tracePt t="76405" x="7224713" y="6281738"/>
          <p14:tracePt t="76414" x="7248525" y="6257925"/>
          <p14:tracePt t="76424" x="7272338" y="6234113"/>
          <p14:tracePt t="76445" x="7296150" y="6234113"/>
          <p14:tracePt t="76461" x="7319963" y="6210300"/>
          <p14:tracePt t="76477" x="7343775" y="6210300"/>
          <p14:tracePt t="76509" x="7367588" y="6210300"/>
          <p14:tracePt t="76536" x="7391400" y="6210300"/>
          <p14:tracePt t="76543" x="7415213" y="6210300"/>
          <p14:tracePt t="76557" x="7440613" y="6210300"/>
          <p14:tracePt t="76565" x="7488238" y="6210300"/>
          <p14:tracePt t="76573" x="7512050" y="6210300"/>
          <p14:tracePt t="76581" x="7535863" y="6210300"/>
          <p14:tracePt t="76597" x="7559675" y="6210300"/>
          <p14:tracePt t="76607" x="7559675" y="6234113"/>
          <p14:tracePt t="76613" x="7607300" y="6234113"/>
          <p14:tracePt t="76625" x="7632700" y="6234113"/>
          <p14:tracePt t="76629" x="7656513" y="6257925"/>
          <p14:tracePt t="76640" x="7704138" y="6257925"/>
          <p14:tracePt t="76645" x="7751763" y="6257925"/>
          <p14:tracePt t="76657" x="7824788" y="6257925"/>
          <p14:tracePt t="76661" x="7872413" y="6281738"/>
          <p14:tracePt t="76674" x="7920038" y="6281738"/>
          <p14:tracePt t="76676" x="7967663" y="6281738"/>
          <p14:tracePt t="76694" x="8040688" y="6281738"/>
          <p14:tracePt t="76707" x="8088313" y="6281738"/>
          <p14:tracePt t="76710" x="8112125" y="6281738"/>
          <p14:tracePt t="76717" x="8135938" y="6281738"/>
          <p14:tracePt t="76725" x="8159750" y="6281738"/>
          <p14:tracePt t="76751" x="8183563" y="6281738"/>
          <p14:tracePt t="76765" x="8207375" y="6281738"/>
          <p14:tracePt t="76790" x="8232775" y="6281738"/>
          <p14:tracePt t="76805" x="8256588" y="6281738"/>
          <p14:tracePt t="76813" x="8280400" y="6281738"/>
          <p14:tracePt t="76824" x="8304213" y="6281738"/>
          <p14:tracePt t="76829" x="8351838" y="6281738"/>
          <p14:tracePt t="76840" x="8399463" y="6281738"/>
          <p14:tracePt t="76845" x="8448675" y="6281738"/>
          <p14:tracePt t="76857" x="8496300" y="6281738"/>
          <p14:tracePt t="76861" x="8567738" y="6307138"/>
          <p14:tracePt t="76874" x="8640763" y="6307138"/>
          <p14:tracePt t="76876" x="8712200" y="6330950"/>
          <p14:tracePt t="76891" x="8759825" y="6330950"/>
          <p14:tracePt t="76894" x="8807450" y="6330950"/>
          <p14:tracePt t="76906" x="8856663" y="6330950"/>
          <p14:tracePt t="76909" x="8904288" y="6330950"/>
          <p14:tracePt t="76917" x="8928100" y="6330950"/>
          <p14:tracePt t="76924" x="8951913" y="6354763"/>
          <p14:tracePt t="82950" x="9167813" y="6354763"/>
          <p14:tracePt t="82959" x="9312275" y="6354763"/>
          <p14:tracePt t="82961" x="9359900" y="6354763"/>
          <p14:tracePt t="82967" x="9456738" y="6354763"/>
          <p14:tracePt t="82974" x="9551988" y="6354763"/>
          <p14:tracePt t="82983" x="9575800" y="6354763"/>
          <p14:tracePt t="82993" x="9623425" y="6354763"/>
          <p14:tracePt t="83010" x="9647238" y="6354763"/>
          <p14:tracePt t="83045" x="9672638" y="6354763"/>
          <p14:tracePt t="83061" x="9696450" y="6354763"/>
          <p14:tracePt t="83070" x="9720263" y="6354763"/>
          <p14:tracePt t="83087" x="9767888" y="6354763"/>
          <p14:tracePt t="83109" x="9936163" y="6330950"/>
          <p14:tracePt t="83117" x="9959975" y="6330950"/>
          <p14:tracePt t="83126" x="10080625" y="6330950"/>
          <p14:tracePt t="83133" x="10152063" y="6330950"/>
          <p14:tracePt t="83141" x="10272713" y="6307138"/>
          <p14:tracePt t="83149" x="10320338" y="6307138"/>
          <p14:tracePt t="83161" x="10367963" y="6307138"/>
          <p14:tracePt t="83165" x="10488613" y="6307138"/>
          <p14:tracePt t="83175" x="10536238" y="6307138"/>
          <p14:tracePt t="83180" x="10607675" y="6307138"/>
          <p14:tracePt t="83193" x="10631488" y="6307138"/>
          <p14:tracePt t="83197" x="10704513" y="6307138"/>
          <p14:tracePt t="83212" x="10728325" y="6307138"/>
          <p14:tracePt t="83245" x="10728325" y="6281738"/>
          <p14:tracePt t="83261" x="10752138" y="6281738"/>
          <p14:tracePt t="83301" x="10775950" y="6281738"/>
          <p14:tracePt t="83309" x="10823575" y="6257925"/>
          <p14:tracePt t="83316" x="10847388" y="6257925"/>
          <p14:tracePt t="83325" x="10872788" y="6257925"/>
          <p14:tracePt t="83332" x="10920413" y="6234113"/>
          <p14:tracePt t="83341" x="10944225" y="6234113"/>
          <p14:tracePt t="83349" x="10968038" y="6234113"/>
          <p14:tracePt t="83357" x="10991850" y="6234113"/>
          <p14:tracePt t="83365" x="11039475" y="6234113"/>
          <p14:tracePt t="83430" x="11063288" y="6234113"/>
          <p14:tracePt t="87087" x="11063288" y="6210300"/>
          <p14:tracePt t="87098" x="11063288" y="5851525"/>
          <p14:tracePt t="87101" x="11063288" y="5635625"/>
          <p14:tracePt t="87111" x="11015663" y="4916488"/>
          <p14:tracePt t="87118" x="10920413" y="4340225"/>
          <p14:tracePt t="87126" x="10847388" y="3668713"/>
          <p14:tracePt t="87132" x="10704513" y="2206625"/>
          <p14:tracePt t="87143" x="10560050" y="1343025"/>
          <p14:tracePt t="87148" x="10439400" y="384175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スライド番号プレースホルダー 40"/>
          <p:cNvSpPr>
            <a:spLocks noGrp="1"/>
          </p:cNvSpPr>
          <p:nvPr>
            <p:ph type="sldNum" sz="quarter" idx="12"/>
          </p:nvPr>
        </p:nvSpPr>
        <p:spPr>
          <a:xfrm>
            <a:off x="9448800" y="649434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07F068-5867-4CDD-80C1-BB2ACE317B0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372155"/>
            <a:ext cx="12204000" cy="4212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3072" y="391819"/>
            <a:ext cx="11493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３　住みよい環境の</a:t>
            </a:r>
            <a:r>
              <a:rPr lang="ja-JP" altLang="en-US" b="1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基盤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づくり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91DB903-5F48-18F2-BCE7-B64EFB28A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177176"/>
              </p:ext>
            </p:extLst>
          </p:nvPr>
        </p:nvGraphicFramePr>
        <p:xfrm>
          <a:off x="585123" y="1116218"/>
          <a:ext cx="11147344" cy="16242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7302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2258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対応策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進捗状況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372181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１）生活環境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住宅の確保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グループホームの整備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③ 公共交通機関、公共施設のバリアフリー化の推進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①居住支援協議会と連携した民間賃貸住宅への入居促進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②吹田市グループホーム整備方針の策定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③低床バスの導入、鉄道駅舎のバリアフリー化、バリアフリー吹田市民会議の開催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２）安心・安全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① 防災対策の推進</a:t>
                      </a:r>
                    </a:p>
                    <a:p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② 消費者トラブルの防止及び被害からの救済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①災害時要援護者登録制度の取組実施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②けんりサポートすいたの設置、関係機関による連携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48C03C-49DF-458B-CA18-50EDD51AA45A}"/>
              </a:ext>
            </a:extLst>
          </p:cNvPr>
          <p:cNvSpPr txBox="1"/>
          <p:nvPr/>
        </p:nvSpPr>
        <p:spPr>
          <a:xfrm>
            <a:off x="0" y="12655"/>
            <a:ext cx="1149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第４期障がい者計画　対応策に対する進捗状況と引き続きの課題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/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新たな課題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187A440A-A0E7-388C-390A-65C3B8B99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124706"/>
              </p:ext>
            </p:extLst>
          </p:nvPr>
        </p:nvGraphicFramePr>
        <p:xfrm>
          <a:off x="585123" y="3678537"/>
          <a:ext cx="11147344" cy="14413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7302">
                  <a:extLst>
                    <a:ext uri="{9D8B030D-6E8A-4147-A177-3AD203B41FA5}">
                      <a16:colId xmlns:a16="http://schemas.microsoft.com/office/drawing/2014/main" val="2026144855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1304540699"/>
                    </a:ext>
                  </a:extLst>
                </a:gridCol>
                <a:gridCol w="4580021">
                  <a:extLst>
                    <a:ext uri="{9D8B030D-6E8A-4147-A177-3AD203B41FA5}">
                      <a16:colId xmlns:a16="http://schemas.microsoft.com/office/drawing/2014/main" val="27362777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施策分野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引き続きの課題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新たな課題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6194"/>
                  </a:ext>
                </a:extLst>
              </a:tr>
              <a:tr h="526988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１）生活環境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〇障がい者が安心して生活できる住宅の確保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〇障がい者に配慮したまちづくりの推進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○希望する暮らしに対するニーズの多様化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〇心のバリアフリーの推進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356936"/>
                  </a:ext>
                </a:extLst>
              </a:tr>
              <a:tr h="355538">
                <a:tc>
                  <a:txBody>
                    <a:bodyPr/>
                    <a:lstStyle/>
                    <a:p>
                      <a:pPr marL="0" indent="0">
                        <a:tabLst>
                          <a:tab pos="1885950" algn="l"/>
                        </a:tabLst>
                      </a:pPr>
                      <a:r>
                        <a:rPr lang="ja-JP" altLang="en-US" sz="1200" kern="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２）安心・安全</a:t>
                      </a:r>
                      <a:endParaRPr lang="en-US" altLang="ja-JP" sz="1200" kern="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〇防災・防犯対策の推進</a:t>
                      </a:r>
                    </a:p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〇成年後見制度の利用促進</a:t>
                      </a:r>
                    </a:p>
                    <a:p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〇消費者被害からの保護等の対応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○災害時の情報取得、コミュニケーション支援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〇個別避難計画の作成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960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29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219"/>
    </mc:Choice>
    <mc:Fallback xmlns="">
      <p:transition spd="slow" advTm="45219"/>
    </mc:Fallback>
  </mc:AlternateContent>
  <p:extLst>
    <p:ext uri="{3A86A75C-4F4B-4683-9AE1-C65F6400EC91}">
      <p14:laserTraceLst xmlns:p14="http://schemas.microsoft.com/office/powerpoint/2010/main">
        <p14:tracePtLst>
          <p14:tracePt t="660" x="0" y="0"/>
        </p14:tracePtLst>
        <p14:tracePtLst>
          <p14:tracePt t="11217" x="4276725" y="6153150"/>
          <p14:tracePt t="11434" x="1247775" y="6594475"/>
          <p14:tracePt t="11439" x="1200150" y="6402388"/>
          <p14:tracePt t="11446" x="1152525" y="6162675"/>
          <p14:tracePt t="11454" x="1128713" y="5922963"/>
          <p14:tracePt t="11462" x="1103313" y="5659438"/>
          <p14:tracePt t="11471" x="1055688" y="5370513"/>
          <p14:tracePt t="11478" x="1031875" y="5106988"/>
          <p14:tracePt t="11487" x="1031875" y="4843463"/>
          <p14:tracePt t="11494" x="1031875" y="4603750"/>
          <p14:tracePt t="11504" x="1008063" y="4340225"/>
          <p14:tracePt t="11510" x="1008063" y="4124325"/>
          <p14:tracePt t="11518" x="1008063" y="3836988"/>
          <p14:tracePt t="11525" x="1008063" y="3668713"/>
          <p14:tracePt t="11535" x="1008063" y="3573463"/>
          <p14:tracePt t="11541" x="1008063" y="3500438"/>
          <p14:tracePt t="11552" x="1031875" y="3405188"/>
          <p14:tracePt t="11557" x="1031875" y="3284538"/>
          <p14:tracePt t="11569" x="1031875" y="3213100"/>
          <p14:tracePt t="11573" x="1031875" y="3141663"/>
          <p14:tracePt t="11587" x="1031875" y="3021013"/>
          <p14:tracePt t="11589" x="1031875" y="2949575"/>
          <p14:tracePt t="11598" x="1031875" y="2878138"/>
          <p14:tracePt t="11606" x="1031875" y="2828925"/>
          <p14:tracePt t="11615" x="1031875" y="2781300"/>
          <p14:tracePt t="11622" x="1031875" y="2733675"/>
          <p14:tracePt t="11630" x="1008063" y="2662238"/>
          <p14:tracePt t="11638" x="984250" y="2613025"/>
          <p14:tracePt t="11645" x="984250" y="2589213"/>
          <p14:tracePt t="11654" x="960438" y="2565400"/>
          <p14:tracePt t="11662" x="960438" y="2541588"/>
          <p14:tracePt t="11686" x="960438" y="2517775"/>
          <p14:tracePt t="11786" x="960438" y="2470150"/>
          <p14:tracePt t="11791" x="960438" y="2446338"/>
          <p14:tracePt t="11803" x="936625" y="2422525"/>
          <p14:tracePt t="11806" x="936625" y="2349500"/>
          <p14:tracePt t="11816" x="911225" y="2301875"/>
          <p14:tracePt t="11822" x="911225" y="2278063"/>
          <p14:tracePt t="11831" x="887413" y="2230438"/>
          <p14:tracePt t="11840" x="887413" y="2206625"/>
          <p14:tracePt t="11846" x="887413" y="2182813"/>
          <p14:tracePt t="11895" x="887413" y="2157413"/>
          <p14:tracePt t="11903" x="863600" y="2133600"/>
          <p14:tracePt t="11920" x="839788" y="2109788"/>
          <p14:tracePt t="11926" x="839788" y="2085975"/>
          <p14:tracePt t="11935" x="839788" y="2062163"/>
          <p14:tracePt t="12006" x="839788" y="2038350"/>
          <p14:tracePt t="12038" x="839788" y="2014538"/>
          <p14:tracePt t="12046" x="839788" y="1990725"/>
          <p14:tracePt t="12078" x="887413" y="1990725"/>
          <p14:tracePt t="12087" x="887413" y="1966913"/>
          <p14:tracePt t="12094" x="911225" y="1966913"/>
          <p14:tracePt t="12103" x="960438" y="1966913"/>
          <p14:tracePt t="12122" x="984250" y="1966913"/>
          <p14:tracePt t="12137" x="1008063" y="1966913"/>
          <p14:tracePt t="12143" x="1031875" y="1966913"/>
          <p14:tracePt t="12154" x="1055688" y="1966913"/>
          <p14:tracePt t="12170" x="1079500" y="1966913"/>
          <p14:tracePt t="12187" x="1103313" y="1966913"/>
          <p14:tracePt t="12190" x="1128713" y="1966913"/>
          <p14:tracePt t="12206" x="1152525" y="1966913"/>
          <p14:tracePt t="12222" x="1176338" y="1966913"/>
          <p14:tracePt t="12246" x="1200150" y="1966913"/>
          <p14:tracePt t="12256" x="1223963" y="1966913"/>
          <p14:tracePt t="12262" x="1247775" y="1966913"/>
          <p14:tracePt t="12270" x="1295400" y="1966913"/>
          <p14:tracePt t="12285" x="1344613" y="1966913"/>
          <p14:tracePt t="12302" x="1368425" y="1966913"/>
          <p14:tracePt t="12319" x="1416050" y="1966913"/>
          <p14:tracePt t="12335" x="1439863" y="1966913"/>
          <p14:tracePt t="12352" x="1463675" y="1966913"/>
          <p14:tracePt t="12368" x="1511300" y="1966913"/>
          <p14:tracePt t="12373" x="1536700" y="1966913"/>
          <p14:tracePt t="12382" x="1560513" y="1966913"/>
          <p14:tracePt t="12389" x="1608138" y="1966913"/>
          <p14:tracePt t="12398" x="1631950" y="1966913"/>
          <p14:tracePt t="12405" x="1655763" y="1990725"/>
          <p14:tracePt t="12413" x="1679575" y="1990725"/>
          <p14:tracePt t="12421" x="1752600" y="1990725"/>
          <p14:tracePt t="12430" x="1776413" y="1990725"/>
          <p14:tracePt t="12446" x="1824038" y="1990725"/>
          <p14:tracePt t="12461" x="1847850" y="1990725"/>
          <p14:tracePt t="12485" x="1871663" y="1990725"/>
          <p14:tracePt t="12493" x="1895475" y="1990725"/>
          <p14:tracePt t="12525" x="1919288" y="2014538"/>
          <p14:tracePt t="12542" x="1944688" y="2014538"/>
          <p14:tracePt t="12550" x="1968500" y="2014538"/>
          <p14:tracePt t="12557" x="1992313" y="2014538"/>
          <p14:tracePt t="12573" x="2016125" y="2014538"/>
          <p14:tracePt t="12583" x="2063750" y="2014538"/>
          <p14:tracePt t="12597" x="2111375" y="2014538"/>
          <p14:tracePt t="12605" x="2136775" y="2014538"/>
          <p14:tracePt t="12614" x="2208213" y="2014538"/>
          <p14:tracePt t="12630" x="2279650" y="2038350"/>
          <p14:tracePt t="12645" x="2327275" y="2038350"/>
          <p14:tracePt t="12653" x="2352675" y="2038350"/>
          <p14:tracePt t="12661" x="2376488" y="2038350"/>
          <p14:tracePt t="12669" x="2400300" y="2038350"/>
          <p14:tracePt t="12677" x="2424113" y="2038350"/>
          <p14:tracePt t="12685" x="2447925" y="2038350"/>
          <p14:tracePt t="12702" x="2471738" y="2038350"/>
          <p14:tracePt t="12830" x="2495550" y="2038350"/>
          <p14:tracePt t="12941" x="2519363" y="2038350"/>
          <p14:tracePt t="13242" x="2519363" y="2062163"/>
          <p14:tracePt t="13245" x="2495550" y="2062163"/>
          <p14:tracePt t="13262" x="2495550" y="2085975"/>
          <p14:tracePt t="13269" x="2471738" y="2085975"/>
          <p14:tracePt t="13342" x="2471738" y="2109788"/>
          <p14:tracePt t="13353" x="2447925" y="2133600"/>
          <p14:tracePt t="13358" x="2424113" y="2157413"/>
          <p14:tracePt t="13368" x="2376488" y="2206625"/>
          <p14:tracePt t="13373" x="2376488" y="2230438"/>
          <p14:tracePt t="13382" x="2327275" y="2301875"/>
          <p14:tracePt t="13389" x="2255838" y="2422525"/>
          <p14:tracePt t="13397" x="2232025" y="2470150"/>
          <p14:tracePt t="13405" x="2208213" y="2565400"/>
          <p14:tracePt t="13413" x="2136775" y="2805113"/>
          <p14:tracePt t="13421" x="2111375" y="2901950"/>
          <p14:tracePt t="13429" x="2087563" y="3021013"/>
          <p14:tracePt t="13437" x="2063750" y="3094038"/>
          <p14:tracePt t="13445" x="2016125" y="3260725"/>
          <p14:tracePt t="13453" x="2016125" y="3308350"/>
          <p14:tracePt t="13461" x="1992313" y="3357563"/>
          <p14:tracePt t="13470" x="1944688" y="3524250"/>
          <p14:tracePt t="13477" x="1919288" y="3621088"/>
          <p14:tracePt t="13486" x="1895475" y="3692525"/>
          <p14:tracePt t="13494" x="1847850" y="3763963"/>
          <p14:tracePt t="13503" x="1776413" y="4029075"/>
          <p14:tracePt t="13510" x="1728788" y="4148138"/>
          <p14:tracePt t="13519" x="1679575" y="4244975"/>
          <p14:tracePt t="13526" x="1608138" y="4435475"/>
          <p14:tracePt t="13537" x="1560513" y="4484688"/>
          <p14:tracePt t="13542" x="1560513" y="4508500"/>
          <p14:tracePt t="13552" x="1487488" y="4579938"/>
          <p14:tracePt t="13557" x="1487488" y="4627563"/>
          <p14:tracePt t="13569" x="1463675" y="4651375"/>
          <p14:tracePt t="13574" x="1416050" y="4700588"/>
          <p14:tracePt t="13582" x="1392238" y="4748213"/>
          <p14:tracePt t="13589" x="1368425" y="4748213"/>
          <p14:tracePt t="13597" x="1368425" y="4795838"/>
          <p14:tracePt t="13606" x="1344613" y="4819650"/>
          <p14:tracePt t="13614" x="1344613" y="4843463"/>
          <p14:tracePt t="13629" x="1319213" y="4843463"/>
          <p14:tracePt t="13677" x="1295400" y="4843463"/>
          <p14:tracePt t="13685" x="1271588" y="4843463"/>
          <p14:tracePt t="13693" x="1247775" y="4843463"/>
          <p14:tracePt t="13702" x="1223963" y="4843463"/>
          <p14:tracePt t="13709" x="1200150" y="4819650"/>
          <p14:tracePt t="13720" x="1176338" y="4819650"/>
          <p14:tracePt t="13725" x="1152525" y="4819650"/>
          <p14:tracePt t="13737" x="1152525" y="4795838"/>
          <p14:tracePt t="13752" x="1128713" y="4795838"/>
          <p14:tracePt t="13757" x="1128713" y="4772025"/>
          <p14:tracePt t="13767" x="1103313" y="4748213"/>
          <p14:tracePt t="13798" x="1103313" y="4724400"/>
          <p14:tracePt t="13814" x="1103313" y="4700588"/>
          <p14:tracePt t="13821" x="1103313" y="4675188"/>
          <p14:tracePt t="13830" x="1103313" y="4651375"/>
          <p14:tracePt t="13837" x="1103313" y="4579938"/>
          <p14:tracePt t="13845" x="1128713" y="4508500"/>
          <p14:tracePt t="13854" x="1152525" y="4411663"/>
          <p14:tracePt t="13872" x="1176338" y="4268788"/>
          <p14:tracePt t="13877" x="1176338" y="4219575"/>
          <p14:tracePt t="13886" x="1176338" y="4171950"/>
          <p14:tracePt t="13893" x="1200150" y="4100513"/>
          <p14:tracePt t="13903" x="1223963" y="4076700"/>
          <p14:tracePt t="13909" x="1223963" y="4052888"/>
          <p14:tracePt t="13919" x="1223963" y="4005263"/>
          <p14:tracePt t="13936" x="1223963" y="3979863"/>
          <p14:tracePt t="14006" x="1223963" y="3956050"/>
          <p14:tracePt t="14014" x="1223963" y="3884613"/>
          <p14:tracePt t="14030" x="1223963" y="3813175"/>
          <p14:tracePt t="14038" x="1200150" y="3692525"/>
          <p14:tracePt t="14046" x="1176338" y="3573463"/>
          <p14:tracePt t="14055" x="1128713" y="3333750"/>
          <p14:tracePt t="14063" x="1079500" y="3213100"/>
          <p14:tracePt t="14072" x="1055688" y="3141663"/>
          <p14:tracePt t="14078" x="1055688" y="3068638"/>
          <p14:tracePt t="14090" x="1008063" y="2997200"/>
          <p14:tracePt t="14095" x="984250" y="2949575"/>
          <p14:tracePt t="14103" x="984250" y="2901950"/>
          <p14:tracePt t="14110" x="936625" y="2852738"/>
          <p14:tracePt t="14121" x="911225" y="2781300"/>
          <p14:tracePt t="14126" x="887413" y="2757488"/>
          <p14:tracePt t="14136" x="863600" y="2733675"/>
          <p14:tracePt t="14142" x="839788" y="2709863"/>
          <p14:tracePt t="14158" x="815975" y="2686050"/>
          <p14:tracePt t="14167" x="792163" y="2662238"/>
          <p14:tracePt t="14184" x="792163" y="2638425"/>
          <p14:tracePt t="14199" x="768350" y="2638425"/>
          <p14:tracePt t="14206" x="744538" y="2613025"/>
          <p14:tracePt t="14214" x="744538" y="2589213"/>
          <p14:tracePt t="14416" x="744538" y="2613025"/>
          <p14:tracePt t="14422" x="768350" y="2662238"/>
          <p14:tracePt t="14430" x="768350" y="2686050"/>
          <p14:tracePt t="14439" x="792163" y="2709863"/>
          <p14:tracePt t="14446" x="815975" y="2733675"/>
          <p14:tracePt t="14455" x="839788" y="2757488"/>
          <p14:tracePt t="14462" x="863600" y="2781300"/>
          <p14:tracePt t="14472" x="887413" y="2805113"/>
          <p14:tracePt t="14475" x="887413" y="2828925"/>
          <p14:tracePt t="14487" x="911225" y="2828925"/>
          <p14:tracePt t="14788" x="936625" y="2828925"/>
          <p14:tracePt t="14794" x="960438" y="2828925"/>
          <p14:tracePt t="14801" x="984250" y="2828925"/>
          <p14:tracePt t="14805" x="1008063" y="2828925"/>
          <p14:tracePt t="14811" x="1055688" y="2828925"/>
          <p14:tracePt t="14823" x="1176338" y="2828925"/>
          <p14:tracePt t="14830" x="1344613" y="2828925"/>
          <p14:tracePt t="14839" x="1392238" y="2828925"/>
          <p14:tracePt t="14846" x="1584325" y="2828925"/>
          <p14:tracePt t="14855" x="1776413" y="2828925"/>
          <p14:tracePt t="14862" x="1944688" y="2852738"/>
          <p14:tracePt t="14870" x="1992313" y="2852738"/>
          <p14:tracePt t="14890" x="2087563" y="2852738"/>
          <p14:tracePt t="15055" x="2111375" y="2852738"/>
          <p14:tracePt t="15062" x="2160588" y="2852738"/>
          <p14:tracePt t="15078" x="2232025" y="2878138"/>
          <p14:tracePt t="15086" x="2303463" y="2878138"/>
          <p14:tracePt t="15094" x="2352675" y="2878138"/>
          <p14:tracePt t="15103" x="2400300" y="2901950"/>
          <p14:tracePt t="15109" x="2447925" y="2901950"/>
          <p14:tracePt t="15120" x="2471738" y="2925763"/>
          <p14:tracePt t="15125" x="2495550" y="2925763"/>
          <p14:tracePt t="15136" x="2519363" y="2925763"/>
          <p14:tracePt t="15158" x="2544763" y="2925763"/>
          <p14:tracePt t="17285" x="2568575" y="2925763"/>
          <p14:tracePt t="17292" x="2592388" y="2949575"/>
          <p14:tracePt t="17295" x="2640013" y="2949575"/>
          <p14:tracePt t="17298" x="2735263" y="2973388"/>
          <p14:tracePt t="17307" x="2760663" y="2997200"/>
          <p14:tracePt t="17315" x="2879725" y="3021013"/>
          <p14:tracePt t="17324" x="3048000" y="3044825"/>
          <p14:tracePt t="17326" x="3216275" y="3068638"/>
          <p14:tracePt t="17339" x="3455988" y="3094038"/>
          <p14:tracePt t="17342" x="3527425" y="3094038"/>
          <p14:tracePt t="17353" x="3719513" y="3094038"/>
          <p14:tracePt t="17358" x="3911600" y="3117850"/>
          <p14:tracePt t="17368" x="4151313" y="3141663"/>
          <p14:tracePt t="17375" x="4343400" y="3165475"/>
          <p14:tracePt t="17382" x="4559300" y="3189288"/>
          <p14:tracePt t="17390" x="4751388" y="3213100"/>
          <p14:tracePt t="17398" x="4967288" y="3236913"/>
          <p14:tracePt t="17406" x="5135563" y="3284538"/>
          <p14:tracePt t="17415" x="5280025" y="3308350"/>
          <p14:tracePt t="17424" x="5424488" y="3333750"/>
          <p14:tracePt t="17430" x="5448300" y="3333750"/>
          <p14:tracePt t="17439" x="5543550" y="3333750"/>
          <p14:tracePt t="17447" x="5664200" y="3357563"/>
          <p14:tracePt t="17456" x="5711825" y="3357563"/>
          <p14:tracePt t="17462" x="5735638" y="3357563"/>
          <p14:tracePt t="17471" x="5759450" y="3357563"/>
          <p14:tracePt t="17478" x="5783263" y="3357563"/>
          <p14:tracePt t="17487" x="5808663" y="3333750"/>
          <p14:tracePt t="17494" x="5808663" y="3308350"/>
          <p14:tracePt t="17507" x="5832475" y="3308350"/>
          <p14:tracePt t="17510" x="5880100" y="3284538"/>
          <p14:tracePt t="17525" x="5903913" y="3260725"/>
          <p14:tracePt t="17527" x="5975350" y="3260725"/>
          <p14:tracePt t="17540" x="6143625" y="3260725"/>
          <p14:tracePt t="17544" x="6191250" y="3260725"/>
          <p14:tracePt t="17554" x="6335713" y="3260725"/>
          <p14:tracePt t="17558" x="6527800" y="3236913"/>
          <p14:tracePt t="17567" x="6599238" y="3236913"/>
          <p14:tracePt t="17574" x="6791325" y="3236913"/>
          <p14:tracePt t="17582" x="6983413" y="3236913"/>
          <p14:tracePt t="17590" x="7175500" y="3236913"/>
          <p14:tracePt t="17598" x="7248525" y="3236913"/>
          <p14:tracePt t="17607" x="7367588" y="3236913"/>
          <p14:tracePt t="17615" x="7512050" y="3236913"/>
          <p14:tracePt t="17624" x="7583488" y="3260725"/>
          <p14:tracePt t="17631" x="7751763" y="3284538"/>
          <p14:tracePt t="17639" x="7799388" y="3308350"/>
          <p14:tracePt t="17646" x="7896225" y="3308350"/>
          <p14:tracePt t="17655" x="7967663" y="3308350"/>
          <p14:tracePt t="17662" x="7991475" y="3308350"/>
          <p14:tracePt t="17678" x="8015288" y="3308350"/>
          <p14:tracePt t="17722" x="8040688" y="3308350"/>
          <p14:tracePt t="17727" x="8064500" y="3284538"/>
          <p14:tracePt t="17736" x="8088313" y="3260725"/>
          <p14:tracePt t="17742" x="8112125" y="3236913"/>
          <p14:tracePt t="17752" x="8183563" y="3189288"/>
          <p14:tracePt t="17758" x="8207375" y="3165475"/>
          <p14:tracePt t="17767" x="8280400" y="3094038"/>
          <p14:tracePt t="17774" x="8304213" y="3068638"/>
          <p14:tracePt t="17784" x="8328025" y="3044825"/>
          <p14:tracePt t="17790" x="8375650" y="2973388"/>
          <p14:tracePt t="17798" x="8399463" y="2973388"/>
          <p14:tracePt t="17807" x="8423275" y="2925763"/>
          <p14:tracePt t="17815" x="8496300" y="2878138"/>
          <p14:tracePt t="17824" x="8520113" y="2852738"/>
          <p14:tracePt t="17830" x="8640763" y="2757488"/>
          <p14:tracePt t="17840" x="8664575" y="2733675"/>
          <p14:tracePt t="17846" x="8736013" y="2662238"/>
          <p14:tracePt t="17855" x="8928100" y="2565400"/>
          <p14:tracePt t="17862" x="8999538" y="2541588"/>
          <p14:tracePt t="17873" x="9215438" y="2470150"/>
          <p14:tracePt t="17878" x="9336088" y="2470150"/>
          <p14:tracePt t="17889" x="9551988" y="2446338"/>
          <p14:tracePt t="17894" x="9623425" y="2446338"/>
          <p14:tracePt t="17905" x="9672638" y="2446338"/>
          <p14:tracePt t="17910" x="9744075" y="2446338"/>
          <p14:tracePt t="17922" x="9767888" y="2446338"/>
          <p14:tracePt t="17926" x="9815513" y="2446338"/>
          <p14:tracePt t="17939" x="9815513" y="2422525"/>
          <p14:tracePt t="17952" x="9888538" y="2422525"/>
          <p14:tracePt t="17958" x="9912350" y="2422525"/>
          <p14:tracePt t="17967" x="9959975" y="2422525"/>
          <p14:tracePt t="17974" x="9983788" y="2422525"/>
          <p14:tracePt t="17984" x="10055225" y="2397125"/>
          <p14:tracePt t="17998" x="10080625" y="2397125"/>
          <p14:tracePt t="18090" x="10080625" y="2373313"/>
          <p14:tracePt t="18099" x="10080625" y="2325688"/>
          <p14:tracePt t="18107" x="10055225" y="2325688"/>
          <p14:tracePt t="18111" x="10031413" y="2301875"/>
          <p14:tracePt t="18126" x="10007600" y="2301875"/>
          <p14:tracePt t="18137" x="9936163" y="2301875"/>
          <p14:tracePt t="18153" x="9864725" y="2301875"/>
          <p14:tracePt t="18158" x="9623425" y="2278063"/>
          <p14:tracePt t="18168" x="9528175" y="2278063"/>
          <p14:tracePt t="18174" x="9383713" y="2254250"/>
          <p14:tracePt t="18182" x="9288463" y="2254250"/>
          <p14:tracePt t="18192" x="9023350" y="2254250"/>
          <p14:tracePt t="18198" x="8951913" y="2230438"/>
          <p14:tracePt t="18207" x="8736013" y="2206625"/>
          <p14:tracePt t="18214" x="8640763" y="2157413"/>
          <p14:tracePt t="18222" x="8496300" y="2133600"/>
          <p14:tracePt t="18229" x="8423275" y="2133600"/>
          <p14:tracePt t="18238" x="8351838" y="2109788"/>
          <p14:tracePt t="18336" x="8328025" y="2109788"/>
          <p14:tracePt t="18342" x="8280400" y="2109788"/>
          <p14:tracePt t="18353" x="8256588" y="2109788"/>
          <p14:tracePt t="18359" x="8232775" y="2109788"/>
          <p14:tracePt t="18367" x="8183563" y="2109788"/>
          <p14:tracePt t="18374" x="8135938" y="2109788"/>
          <p14:tracePt t="18383" x="8064500" y="2109788"/>
          <p14:tracePt t="18390" x="8040688" y="2109788"/>
          <p14:tracePt t="18398" x="8015288" y="2109788"/>
          <p14:tracePt t="18406" x="7967663" y="2109788"/>
          <p14:tracePt t="18414" x="7920038" y="2109788"/>
          <p14:tracePt t="18423" x="7848600" y="2085975"/>
          <p14:tracePt t="18430" x="7824788" y="2085975"/>
          <p14:tracePt t="18440" x="7799388" y="2062163"/>
          <p14:tracePt t="18456" x="7775575" y="2062163"/>
          <p14:tracePt t="18471" x="7751763" y="2038350"/>
          <p14:tracePt t="18490" x="7727950" y="2038350"/>
          <p14:tracePt t="18495" x="7727950" y="2014538"/>
          <p14:tracePt t="18506" x="7704138" y="1990725"/>
          <p14:tracePt t="18511" x="7680325" y="1990725"/>
          <p14:tracePt t="18524" x="7656513" y="1966913"/>
          <p14:tracePt t="18538" x="7607300" y="1941513"/>
          <p14:tracePt t="18542" x="7583488" y="1941513"/>
          <p14:tracePt t="18582" x="7583488" y="1917700"/>
          <p14:tracePt t="18743" x="7559675" y="1917700"/>
          <p14:tracePt t="18767" x="7535863" y="1917700"/>
          <p14:tracePt t="18783" x="7512050" y="1917700"/>
          <p14:tracePt t="18805" x="7488238" y="1917700"/>
          <p14:tracePt t="18815" x="7440613" y="1917700"/>
          <p14:tracePt t="18822" x="7415213" y="1917700"/>
          <p14:tracePt t="18837" x="7367588" y="1917700"/>
          <p14:tracePt t="18841" x="7343775" y="1917700"/>
          <p14:tracePt t="18846" x="7319963" y="1917700"/>
          <p14:tracePt t="18871" x="7296150" y="1917700"/>
          <p14:tracePt t="18936" x="7296150" y="1941513"/>
          <p14:tracePt t="19888" x="7319963" y="1917700"/>
          <p14:tracePt t="19895" x="7343775" y="1893888"/>
          <p14:tracePt t="19911" x="7391400" y="1870075"/>
          <p14:tracePt t="19952" x="7415213" y="1870075"/>
          <p14:tracePt t="21306" x="7440613" y="1870075"/>
          <p14:tracePt t="21315" x="7464425" y="1870075"/>
          <p14:tracePt t="21322" x="7488238" y="1870075"/>
          <p14:tracePt t="21327" x="7512050" y="1870075"/>
          <p14:tracePt t="21342" x="7559675" y="1870075"/>
          <p14:tracePt t="21359" x="7583488" y="1870075"/>
          <p14:tracePt t="21366" x="7607300" y="1870075"/>
          <p14:tracePt t="21374" x="7632700" y="1870075"/>
          <p14:tracePt t="21381" x="7656513" y="1870075"/>
          <p14:tracePt t="21390" x="7680325" y="1870075"/>
          <p14:tracePt t="21424" x="7704138" y="1870075"/>
          <p14:tracePt t="21430" x="7727950" y="1870075"/>
          <p14:tracePt t="21463" x="7751763" y="1870075"/>
          <p14:tracePt t="21520" x="7775575" y="1870075"/>
          <p14:tracePt t="21536" x="7799388" y="1870075"/>
          <p14:tracePt t="21550" x="7824788" y="1870075"/>
          <p14:tracePt t="21736" x="7848600" y="1870075"/>
          <p14:tracePt t="21750" x="7896225" y="1870075"/>
          <p14:tracePt t="21766" x="7920038" y="1870075"/>
          <p14:tracePt t="21774" x="7943850" y="1870075"/>
          <p14:tracePt t="21799" x="7967663" y="1870075"/>
          <p14:tracePt t="21807" x="7991475" y="1870075"/>
          <p14:tracePt t="21822" x="8015288" y="1870075"/>
          <p14:tracePt t="21846" x="8040688" y="1870075"/>
          <p14:tracePt t="21854" x="8064500" y="1870075"/>
          <p14:tracePt t="21862" x="8088313" y="1870075"/>
          <p14:tracePt t="21876" x="8112125" y="1870075"/>
          <p14:tracePt t="21890" x="8135938" y="1870075"/>
          <p14:tracePt t="21895" x="8159750" y="1870075"/>
          <p14:tracePt t="21910" x="8183563" y="1870075"/>
          <p14:tracePt t="21958" x="8207375" y="1870075"/>
          <p14:tracePt t="21982" x="8232775" y="1870075"/>
          <p14:tracePt t="21998" x="8256588" y="1870075"/>
          <p14:tracePt t="22014" x="8280400" y="1870075"/>
          <p14:tracePt t="22030" x="8304213" y="1870075"/>
          <p14:tracePt t="22039" x="8328025" y="1870075"/>
          <p14:tracePt t="22046" x="8351838" y="1870075"/>
          <p14:tracePt t="22062" x="8375650" y="1870075"/>
          <p14:tracePt t="22075" x="8423275" y="1870075"/>
          <p14:tracePt t="22078" x="8448675" y="1870075"/>
          <p14:tracePt t="22092" x="8472488" y="1870075"/>
          <p14:tracePt t="22094" x="8520113" y="1870075"/>
          <p14:tracePt t="22107" x="8543925" y="1870075"/>
          <p14:tracePt t="22111" x="8591550" y="1870075"/>
          <p14:tracePt t="22121" x="8615363" y="1870075"/>
          <p14:tracePt t="22127" x="8688388" y="1870075"/>
          <p14:tracePt t="22136" x="8712200" y="1870075"/>
          <p14:tracePt t="22142" x="8736013" y="1870075"/>
          <p14:tracePt t="22150" x="8759825" y="1870075"/>
          <p14:tracePt t="22157" x="8831263" y="1870075"/>
          <p14:tracePt t="22165" x="8856663" y="1870075"/>
          <p14:tracePt t="22173" x="8880475" y="1870075"/>
          <p14:tracePt t="22182" x="8904288" y="1870075"/>
          <p14:tracePt t="22190" x="8951913" y="1870075"/>
          <p14:tracePt t="22206" x="8975725" y="1870075"/>
          <p14:tracePt t="22223" x="9023350" y="1870075"/>
          <p14:tracePt t="22231" x="9048750" y="1870075"/>
          <p14:tracePt t="22241" x="9096375" y="1870075"/>
          <p14:tracePt t="22247" x="9120188" y="1870075"/>
          <p14:tracePt t="22258" x="9167813" y="1870075"/>
          <p14:tracePt t="22262" x="9215438" y="1870075"/>
          <p14:tracePt t="22279" x="9312275" y="1870075"/>
          <p14:tracePt t="22290" x="9359900" y="1870075"/>
          <p14:tracePt t="22294" x="9407525" y="1893888"/>
          <p14:tracePt t="22306" x="9456738" y="1893888"/>
          <p14:tracePt t="22310" x="9480550" y="1893888"/>
          <p14:tracePt t="22320" x="9504363" y="1893888"/>
          <p14:tracePt t="22326" x="9528175" y="1893888"/>
          <p14:tracePt t="22334" x="9575800" y="1893888"/>
          <p14:tracePt t="22342" x="9599613" y="1893888"/>
          <p14:tracePt t="22350" x="9623425" y="1893888"/>
          <p14:tracePt t="22358" x="9647238" y="1893888"/>
          <p14:tracePt t="22375" x="9696450" y="1893888"/>
          <p14:tracePt t="22392" x="9720263" y="1893888"/>
          <p14:tracePt t="22398" x="9744075" y="1893888"/>
          <p14:tracePt t="22409" x="9767888" y="1893888"/>
          <p14:tracePt t="22415" x="9791700" y="1893888"/>
          <p14:tracePt t="22425" x="9815513" y="1893888"/>
          <p14:tracePt t="22441" x="9839325" y="1893888"/>
          <p14:tracePt t="22459" x="9864725" y="1893888"/>
          <p14:tracePt t="22474" x="9888538" y="1893888"/>
          <p14:tracePt t="22491" x="9936163" y="1893888"/>
          <p14:tracePt t="22494" x="9959975" y="1893888"/>
          <p14:tracePt t="22503" x="9983788" y="1893888"/>
          <p14:tracePt t="22510" x="10031413" y="1893888"/>
          <p14:tracePt t="22517" x="10080625" y="1893888"/>
          <p14:tracePt t="22525" x="10152063" y="1893888"/>
          <p14:tracePt t="22534" x="10223500" y="1893888"/>
          <p14:tracePt t="22542" x="10272713" y="1893888"/>
          <p14:tracePt t="22550" x="10320338" y="1893888"/>
          <p14:tracePt t="22558" x="10344150" y="1893888"/>
          <p14:tracePt t="22566" x="10367963" y="1893888"/>
          <p14:tracePt t="22575" x="10415588" y="1893888"/>
          <p14:tracePt t="22592" x="10463213" y="1893888"/>
          <p14:tracePt t="22611" x="10488613" y="1893888"/>
          <p14:tracePt t="22938" x="10512425" y="1893888"/>
          <p14:tracePt t="22944" x="10560050" y="1893888"/>
          <p14:tracePt t="22950" x="10631488" y="1893888"/>
          <p14:tracePt t="22959" x="10728325" y="1893888"/>
          <p14:tracePt t="22963" x="10823575" y="1893888"/>
          <p14:tracePt t="22975" x="10920413" y="1893888"/>
          <p14:tracePt t="22979" x="11015663" y="1917700"/>
          <p14:tracePt t="22983" x="11063288" y="1917700"/>
          <p14:tracePt t="22992" x="11231563" y="1917700"/>
          <p14:tracePt t="22998" x="11280775" y="1917700"/>
          <p14:tracePt t="23008" x="11376025" y="1917700"/>
          <p14:tracePt t="23014" x="11496675" y="1917700"/>
          <p14:tracePt t="23023" x="11639550" y="1917700"/>
          <p14:tracePt t="23030" x="11736388" y="1917700"/>
          <p14:tracePt t="23043" x="11831638" y="1917700"/>
          <p14:tracePt t="23046" x="11928475" y="1941513"/>
          <p14:tracePt t="23058" x="11999913" y="1941513"/>
          <p14:tracePt t="23062" x="12047538" y="1941513"/>
          <p14:tracePt t="23076" x="12120563" y="1941513"/>
          <p14:tracePt t="31495" x="12023725" y="4292600"/>
          <p14:tracePt t="31502" x="11952288" y="4387850"/>
          <p14:tracePt t="31512" x="11736388" y="4651375"/>
          <p14:tracePt t="31518" x="11639550" y="4772025"/>
          <p14:tracePt t="31528" x="11496675" y="4987925"/>
          <p14:tracePt t="31534" x="11447463" y="5011738"/>
          <p14:tracePt t="31545" x="11423650" y="5059363"/>
          <p14:tracePt t="31550" x="11352213" y="5106988"/>
          <p14:tracePt t="31562" x="11304588" y="5130800"/>
          <p14:tracePt t="31566" x="11280775" y="5156200"/>
          <p14:tracePt t="31577" x="11231563" y="5203825"/>
          <p14:tracePt t="31582" x="11207750" y="5203825"/>
          <p14:tracePt t="31595" x="11160125" y="5227638"/>
          <p14:tracePt t="31598" x="11136313" y="5251450"/>
          <p14:tracePt t="31615" x="11112500" y="5275263"/>
          <p14:tracePt t="31624" x="11088688" y="5275263"/>
          <p14:tracePt t="31630" x="11039475" y="5299075"/>
          <p14:tracePt t="31639" x="11015663" y="5299075"/>
          <p14:tracePt t="31646" x="10991850" y="5322888"/>
          <p14:tracePt t="31654" x="10920413" y="5346700"/>
          <p14:tracePt t="31662" x="10872788" y="5370513"/>
          <p14:tracePt t="31670" x="10799763" y="5419725"/>
          <p14:tracePt t="31678" x="10752138" y="5419725"/>
          <p14:tracePt t="31686" x="10728325" y="5443538"/>
          <p14:tracePt t="31694" x="10655300" y="5467350"/>
          <p14:tracePt t="31702" x="10607675" y="5491163"/>
          <p14:tracePt t="31711" x="10583863" y="5491163"/>
          <p14:tracePt t="31717" x="10512425" y="5514975"/>
          <p14:tracePt t="31728" x="10463213" y="5538788"/>
          <p14:tracePt t="31734" x="10391775" y="5562600"/>
          <p14:tracePt t="31746" x="10320338" y="5586413"/>
          <p14:tracePt t="31750" x="10272713" y="5635625"/>
          <p14:tracePt t="31762" x="10152063" y="5707063"/>
          <p14:tracePt t="31765" x="10104438" y="5754688"/>
          <p14:tracePt t="31779" x="9959975" y="5826125"/>
          <p14:tracePt t="31782" x="9912350" y="5899150"/>
          <p14:tracePt t="31794" x="9864725" y="5922963"/>
          <p14:tracePt t="31798" x="9791700" y="5994400"/>
          <p14:tracePt t="31808" x="9767888" y="6018213"/>
          <p14:tracePt t="31814" x="9720263" y="6067425"/>
          <p14:tracePt t="31825" x="9720263" y="6091238"/>
          <p14:tracePt t="31830" x="9672638" y="6138863"/>
          <p14:tracePt t="31838" x="9599613" y="6210300"/>
          <p14:tracePt t="31845" x="9575800" y="6257925"/>
          <p14:tracePt t="31855" x="9480550" y="6330950"/>
          <p14:tracePt t="31862" x="9456738" y="6354763"/>
          <p14:tracePt t="31870" x="9407525" y="6402388"/>
          <p14:tracePt t="31877" x="9383713" y="6450013"/>
          <p14:tracePt t="31886" x="9336088" y="6473825"/>
          <p14:tracePt t="31894" x="9288463" y="6523038"/>
          <p14:tracePt t="31902" x="9264650" y="6570663"/>
          <p14:tracePt t="31910" x="9191625" y="6594475"/>
          <p14:tracePt t="31918" x="8975725" y="6689725"/>
          <p14:tracePt t="31927" x="8928100" y="6713538"/>
          <p14:tracePt t="31934" x="8640763" y="6713538"/>
          <p14:tracePt t="31943" x="8423275" y="6713538"/>
          <p14:tracePt t="31966" x="8399463" y="6713538"/>
          <p14:tracePt t="31981" x="8399463" y="6642100"/>
          <p14:tracePt t="31997" x="8399463" y="6618288"/>
          <p14:tracePt t="32225" x="8375650" y="6618288"/>
          <p14:tracePt t="32231" x="8328025" y="6618288"/>
          <p14:tracePt t="32246" x="8304213" y="6618288"/>
          <p14:tracePt t="32255" x="8280400" y="6618288"/>
          <p14:tracePt t="32271" x="8256588" y="6594475"/>
          <p14:tracePt t="32295" x="8232775" y="6594475"/>
          <p14:tracePt t="32376" x="8232775" y="6570663"/>
          <p14:tracePt t="32393" x="8232775" y="6523038"/>
          <p14:tracePt t="32425" x="8232775" y="6497638"/>
          <p14:tracePt t="32446" x="8232775" y="6473825"/>
          <p14:tracePt t="32454" x="8232775" y="6450013"/>
          <p14:tracePt t="32687" x="8232775" y="6426200"/>
          <p14:tracePt t="32702" x="8183563" y="6378575"/>
          <p14:tracePt t="32719" x="8159750" y="6378575"/>
          <p14:tracePt t="32724" x="8112125" y="6330950"/>
          <p14:tracePt t="32734" x="8040688" y="6307138"/>
          <p14:tracePt t="32738" x="7991475" y="6281738"/>
          <p14:tracePt t="32745" x="7920038" y="6257925"/>
          <p14:tracePt t="32747" x="7824788" y="6234113"/>
          <p14:tracePt t="32749" x="7607300" y="6210300"/>
          <p14:tracePt t="32762" x="7535863" y="6210300"/>
          <p14:tracePt t="32766" x="7488238" y="6210300"/>
          <p14:tracePt t="32778" x="7440613" y="6210300"/>
          <p14:tracePt t="32782" x="7415213" y="6210300"/>
          <p14:tracePt t="32792" x="7367588" y="6210300"/>
          <p14:tracePt t="32814" x="7343775" y="6186488"/>
          <p14:tracePt t="33027" x="7319963" y="6162675"/>
          <p14:tracePt t="33040" x="7319963" y="6138863"/>
          <p14:tracePt t="33042" x="7296150" y="6115050"/>
          <p14:tracePt t="33047" x="7272338" y="6091238"/>
          <p14:tracePt t="33054" x="7272338" y="6067425"/>
          <p14:tracePt t="33079" x="7248525" y="6067425"/>
          <p14:tracePt t="33110" x="7248525" y="6042025"/>
          <p14:tracePt t="35447" x="7248525" y="6018213"/>
          <p14:tracePt t="35453" x="7248525" y="5994400"/>
          <p14:tracePt t="39855" x="7272338" y="5994400"/>
          <p14:tracePt t="39863" x="7272338" y="5970588"/>
          <p14:tracePt t="40991" x="7296150" y="5970588"/>
          <p14:tracePt t="41000" x="7343775" y="5875338"/>
          <p14:tracePt t="41003" x="7343775" y="5851525"/>
          <p14:tracePt t="41013" x="7415213" y="5802313"/>
          <p14:tracePt t="41016" x="7440613" y="5730875"/>
          <p14:tracePt t="41023" x="7488238" y="5683250"/>
          <p14:tracePt t="41031" x="7559675" y="5611813"/>
          <p14:tracePt t="41038" x="7607300" y="5538788"/>
          <p14:tracePt t="41050" x="7680325" y="5491163"/>
          <p14:tracePt t="41054" x="7727950" y="5443538"/>
          <p14:tracePt t="41066" x="7799388" y="5370513"/>
          <p14:tracePt t="41070" x="7872413" y="5322888"/>
          <p14:tracePt t="41081" x="7896225" y="5299075"/>
          <p14:tracePt t="41086" x="7967663" y="5275263"/>
          <p14:tracePt t="41098" x="8088313" y="5227638"/>
          <p14:tracePt t="41102" x="8159750" y="5227638"/>
          <p14:tracePt t="41115" x="8207375" y="5203825"/>
          <p14:tracePt t="41118" x="8256588" y="5203825"/>
          <p14:tracePt t="41127" x="8280400" y="5180013"/>
          <p14:tracePt t="41134" x="8328025" y="5180013"/>
          <p14:tracePt t="41143" x="8351838" y="5180013"/>
          <p14:tracePt t="41149" x="8375650" y="5180013"/>
          <p14:tracePt t="41165" x="8399463" y="5180013"/>
          <p14:tracePt t="41174" x="8448675" y="5180013"/>
          <p14:tracePt t="41190" x="8472488" y="5180013"/>
          <p14:tracePt t="41198" x="8496300" y="5180013"/>
          <p14:tracePt t="41217" x="8543925" y="5180013"/>
          <p14:tracePt t="41222" x="8567738" y="5203825"/>
          <p14:tracePt t="41233" x="8640763" y="5251450"/>
          <p14:tracePt t="41237" x="8664575" y="5275263"/>
          <p14:tracePt t="41248" x="8688388" y="5322888"/>
          <p14:tracePt t="41254" x="8712200" y="5346700"/>
          <p14:tracePt t="41266" x="8712200" y="5370513"/>
          <p14:tracePt t="41270" x="8736013" y="5370513"/>
          <p14:tracePt t="41286" x="8759825" y="5370513"/>
          <p14:tracePt t="41367" x="8783638" y="5370513"/>
          <p14:tracePt t="41383" x="8831263" y="5370513"/>
          <p14:tracePt t="41390" x="8880475" y="5370513"/>
          <p14:tracePt t="41399" x="8904288" y="5346700"/>
          <p14:tracePt t="41406" x="8951913" y="5346700"/>
          <p14:tracePt t="41414" x="8999538" y="5322888"/>
          <p14:tracePt t="41422" x="9023350" y="5299075"/>
          <p14:tracePt t="41430" x="9048750" y="5275263"/>
          <p14:tracePt t="41438" x="9072563" y="5275263"/>
          <p14:tracePt t="41447" x="9096375" y="5251450"/>
          <p14:tracePt t="41454" x="9144000" y="5227638"/>
          <p14:tracePt t="41465" x="9215438" y="5227638"/>
          <p14:tracePt t="41470" x="9288463" y="5227638"/>
          <p14:tracePt t="41483" x="9359900" y="5203825"/>
          <p14:tracePt t="41486" x="9407525" y="5180013"/>
          <p14:tracePt t="41499" x="9431338" y="5180013"/>
          <p14:tracePt t="41502" x="9504363" y="5156200"/>
          <p14:tracePt t="41515" x="9528175" y="5156200"/>
          <p14:tracePt t="41566" x="9551988" y="5156200"/>
          <p14:tracePt t="41576" x="9599613" y="5156200"/>
          <p14:tracePt t="41583" x="9623425" y="5180013"/>
          <p14:tracePt t="41591" x="9647238" y="5180013"/>
          <p14:tracePt t="41598" x="9672638" y="5180013"/>
          <p14:tracePt t="41605" x="9696450" y="5180013"/>
          <p14:tracePt t="41615" x="9720263" y="5180013"/>
          <p14:tracePt t="41728" x="9720263" y="5203825"/>
          <p14:tracePt t="41750" x="9696450" y="5227638"/>
          <p14:tracePt t="41759" x="9672638" y="5251450"/>
          <p14:tracePt t="41766" x="9528175" y="5275263"/>
          <p14:tracePt t="41775" x="9456738" y="5299075"/>
          <p14:tracePt t="41781" x="9336088" y="5322888"/>
          <p14:tracePt t="41790" x="9239250" y="5346700"/>
          <p14:tracePt t="41797" x="9167813" y="5346700"/>
          <p14:tracePt t="41806" x="9048750" y="5370513"/>
          <p14:tracePt t="41814" x="8975725" y="5370513"/>
          <p14:tracePt t="41822" x="8783638" y="5395913"/>
          <p14:tracePt t="41830" x="8664575" y="5395913"/>
          <p14:tracePt t="41838" x="8567738" y="5395913"/>
          <p14:tracePt t="41848" x="8472488" y="5395913"/>
          <p14:tracePt t="41854" x="8328025" y="5395913"/>
          <p14:tracePt t="41866" x="8183563" y="5395913"/>
          <p14:tracePt t="41883" x="8015288" y="5395913"/>
          <p14:tracePt t="41887" x="7920038" y="5395913"/>
          <p14:tracePt t="41899" x="7872413" y="5395913"/>
          <p14:tracePt t="41902" x="7799388" y="5395913"/>
          <p14:tracePt t="41918" x="7751763" y="5395913"/>
          <p14:tracePt t="41929" x="7704138" y="5395913"/>
          <p14:tracePt t="41934" x="7656513" y="5395913"/>
          <p14:tracePt t="41966" x="7632700" y="5395913"/>
          <p14:tracePt t="41982" x="7583488" y="5419725"/>
          <p14:tracePt t="41998" x="7512050" y="5419725"/>
          <p14:tracePt t="42005" x="7488238" y="5419725"/>
          <p14:tracePt t="42014" x="7391400" y="5419725"/>
          <p14:tracePt t="42022" x="7343775" y="5419725"/>
          <p14:tracePt t="42032" x="7248525" y="5419725"/>
          <p14:tracePt t="42038" x="7175500" y="5419725"/>
          <p14:tracePt t="42049" x="7080250" y="5419725"/>
          <p14:tracePt t="42054" x="7032625" y="5419725"/>
          <p14:tracePt t="42067" x="6959600" y="5419725"/>
          <p14:tracePt t="42069" x="6935788" y="5419725"/>
          <p14:tracePt t="42086" x="6911975" y="5419725"/>
          <p14:tracePt t="42176" x="6935788" y="5395913"/>
          <p14:tracePt t="42182" x="6983413" y="5370513"/>
          <p14:tracePt t="42190" x="7032625" y="5370513"/>
          <p14:tracePt t="42200" x="7080250" y="5370513"/>
          <p14:tracePt t="42206" x="7175500" y="5370513"/>
          <p14:tracePt t="42215" x="7440613" y="5370513"/>
          <p14:tracePt t="42224" x="7512050" y="5370513"/>
          <p14:tracePt t="42233" x="7632700" y="5370513"/>
          <p14:tracePt t="42239" x="7967663" y="5370513"/>
          <p14:tracePt t="42249" x="8135938" y="5370513"/>
          <p14:tracePt t="42254" x="8496300" y="5370513"/>
          <p14:tracePt t="42267" x="8759825" y="5370513"/>
          <p14:tracePt t="42270" x="9023350" y="5370513"/>
          <p14:tracePt t="42283" x="9096375" y="5370513"/>
          <p14:tracePt t="42286" x="9312275" y="5395913"/>
          <p14:tracePt t="42300" x="9504363" y="5419725"/>
          <p14:tracePt t="42301" x="9623425" y="5419725"/>
          <p14:tracePt t="42316" x="9791700" y="5419725"/>
          <p14:tracePt t="42318" x="9888538" y="5419725"/>
          <p14:tracePt t="42329" x="9959975" y="5419725"/>
          <p14:tracePt t="42335" x="10031413" y="5419725"/>
          <p14:tracePt t="42344" x="10128250" y="5419725"/>
          <p14:tracePt t="42350" x="10223500" y="5419725"/>
          <p14:tracePt t="42358" x="10367963" y="5419725"/>
          <p14:tracePt t="42366" x="10488613" y="5419725"/>
          <p14:tracePt t="42374" x="10560050" y="5419725"/>
          <p14:tracePt t="42383" x="10704513" y="5419725"/>
          <p14:tracePt t="42390" x="10872788" y="5419725"/>
          <p14:tracePt t="42399" x="11039475" y="5419725"/>
          <p14:tracePt t="42406" x="11207750" y="5419725"/>
          <p14:tracePt t="42417" x="11352213" y="5419725"/>
          <p14:tracePt t="42422" x="11520488" y="5443538"/>
          <p14:tracePt t="42432" x="11663363" y="5443538"/>
          <p14:tracePt t="42438" x="11784013" y="5443538"/>
          <p14:tracePt t="42447" x="11879263" y="5467350"/>
          <p14:tracePt t="42454" x="11952288" y="5467350"/>
          <p14:tracePt t="42465" x="12023725" y="5491163"/>
          <p14:tracePt t="42470" x="12096750" y="5491163"/>
          <p14:tracePt t="42486" x="12120563" y="5491163"/>
          <p14:tracePt t="42560" x="12120563" y="5514975"/>
          <p14:tracePt t="42575" x="12096750" y="5538788"/>
          <p14:tracePt t="42590" x="12071350" y="5538788"/>
          <p14:tracePt t="42599" x="12047538" y="5562600"/>
          <p14:tracePt t="42607" x="11999913" y="5562600"/>
          <p14:tracePt t="42622" x="11952288" y="5562600"/>
          <p14:tracePt t="42632" x="11784013" y="5562600"/>
          <p14:tracePt t="42638" x="11663363" y="5586413"/>
          <p14:tracePt t="42651" x="11447463" y="5586413"/>
          <p14:tracePt t="42654" x="11352213" y="5586413"/>
          <p14:tracePt t="42666" x="11255375" y="5586413"/>
          <p14:tracePt t="42670" x="10968038" y="5586413"/>
          <p14:tracePt t="42680" x="10872788" y="5586413"/>
          <p14:tracePt t="42685" x="10607675" y="5586413"/>
          <p14:tracePt t="42698" x="10367963" y="5586413"/>
          <p14:tracePt t="42701" x="10128250" y="5586413"/>
          <p14:tracePt t="42712" x="10031413" y="5586413"/>
          <p14:tracePt t="42718" x="9815513" y="5586413"/>
          <p14:tracePt t="42727" x="9575800" y="5586413"/>
          <p14:tracePt t="42734" x="9383713" y="5562600"/>
          <p14:tracePt t="42742" x="9167813" y="5562600"/>
          <p14:tracePt t="42750" x="8975725" y="5538788"/>
          <p14:tracePt t="42758" x="8712200" y="5538788"/>
          <p14:tracePt t="42766" x="8543925" y="5538788"/>
          <p14:tracePt t="42774" x="8496300" y="5538788"/>
          <p14:tracePt t="42781" x="8375650" y="5538788"/>
          <p14:tracePt t="42790" x="8256588" y="5538788"/>
          <p14:tracePt t="42797" x="8112125" y="5538788"/>
          <p14:tracePt t="42806" x="7991475" y="5538788"/>
          <p14:tracePt t="42814" x="7896225" y="5538788"/>
          <p14:tracePt t="42822" x="7704138" y="5538788"/>
          <p14:tracePt t="42831" x="7632700" y="5538788"/>
          <p14:tracePt t="42838" x="7535863" y="5538788"/>
          <p14:tracePt t="42847" x="7440613" y="5538788"/>
          <p14:tracePt t="42854" x="7367588" y="5538788"/>
          <p14:tracePt t="42866" x="7272338" y="5538788"/>
          <p14:tracePt t="42882" x="7127875" y="5514975"/>
          <p14:tracePt t="42886" x="7056438" y="5514975"/>
          <p14:tracePt t="42899" x="6983413" y="5514975"/>
          <p14:tracePt t="42902" x="6935788" y="5514975"/>
          <p14:tracePt t="42912" x="6888163" y="5514975"/>
          <p14:tracePt t="42917" x="6864350" y="5514975"/>
          <p14:tracePt t="42928" x="6816725" y="5514975"/>
          <p14:tracePt t="42934" x="6767513" y="5514975"/>
          <p14:tracePt t="42950" x="6743700" y="5514975"/>
          <p14:tracePt t="43080" x="6767513" y="5491163"/>
          <p14:tracePt t="43087" x="6840538" y="5491163"/>
          <p14:tracePt t="43098" x="6888163" y="5491163"/>
          <p14:tracePt t="43103" x="6959600" y="5491163"/>
          <p14:tracePt t="43119" x="7104063" y="5467350"/>
          <p14:tracePt t="43127" x="7367588" y="5467350"/>
          <p14:tracePt t="43133" x="7512050" y="5467350"/>
          <p14:tracePt t="43142" x="7824788" y="5467350"/>
          <p14:tracePt t="43149" x="7943850" y="5467350"/>
          <p14:tracePt t="43158" x="8232775" y="5467350"/>
          <p14:tracePt t="43166" x="8328025" y="5467350"/>
          <p14:tracePt t="43174" x="8567738" y="5467350"/>
          <p14:tracePt t="43183" x="8736013" y="5443538"/>
          <p14:tracePt t="43190" x="8928100" y="5443538"/>
          <p14:tracePt t="43199" x="9120188" y="5419725"/>
          <p14:tracePt t="43206" x="9167813" y="5419725"/>
          <p14:tracePt t="43217" x="9264650" y="5419725"/>
          <p14:tracePt t="43222" x="9407525" y="5395913"/>
          <p14:tracePt t="43233" x="9431338" y="5395913"/>
          <p14:tracePt t="43238" x="9528175" y="5395913"/>
          <p14:tracePt t="43250" x="9575800" y="5395913"/>
          <p14:tracePt t="43254" x="9672638" y="5395913"/>
          <p14:tracePt t="43268" x="9696450" y="5395913"/>
          <p14:tracePt t="43270" x="9767888" y="5395913"/>
          <p14:tracePt t="43286" x="9888538" y="5395913"/>
          <p14:tracePt t="43300" x="9912350" y="5419725"/>
          <p14:tracePt t="43301" x="9959975" y="5419725"/>
          <p14:tracePt t="43312" x="10007600" y="5419725"/>
          <p14:tracePt t="43318" x="10031413" y="5419725"/>
          <p14:tracePt t="43328" x="10104438" y="5443538"/>
          <p14:tracePt t="43334" x="10128250" y="5443538"/>
          <p14:tracePt t="43342" x="10199688" y="5443538"/>
          <p14:tracePt t="43350" x="10272713" y="5443538"/>
          <p14:tracePt t="43358" x="10296525" y="5443538"/>
          <p14:tracePt t="43366" x="10391775" y="5443538"/>
          <p14:tracePt t="43374" x="10512425" y="5443538"/>
          <p14:tracePt t="43383" x="10607675" y="5443538"/>
          <p14:tracePt t="43391" x="10655300" y="5443538"/>
          <p14:tracePt t="43399" x="10728325" y="5443538"/>
          <p14:tracePt t="43406" x="10775950" y="5443538"/>
          <p14:tracePt t="43417" x="10823575" y="5443538"/>
          <p14:tracePt t="43422" x="10847388" y="5443538"/>
          <p14:tracePt t="44263" x="10799763" y="5370513"/>
          <p14:tracePt t="44269" x="10752138" y="5346700"/>
          <p14:tracePt t="44271" x="10704513" y="5275263"/>
          <p14:tracePt t="44281" x="10680700" y="5227638"/>
          <p14:tracePt t="44286" x="10583863" y="5130800"/>
          <p14:tracePt t="44299" x="10488613" y="4940300"/>
          <p14:tracePt t="44302" x="10415588" y="4819650"/>
          <p14:tracePt t="44312" x="10247313" y="4508500"/>
          <p14:tracePt t="44318" x="10104438" y="4244975"/>
          <p14:tracePt t="44327" x="9744075" y="3549650"/>
          <p14:tracePt t="44334" x="9480550" y="2997200"/>
          <p14:tracePt t="44342" x="9191625" y="2325688"/>
          <p14:tracePt t="44351" x="9096375" y="2085975"/>
          <p14:tracePt t="44359" x="8664575" y="887413"/>
          <p14:tracePt t="44367" x="8351838" y="47625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スライド番号プレースホルダー 40"/>
          <p:cNvSpPr txBox="1">
            <a:spLocks noGrp="1"/>
          </p:cNvSpPr>
          <p:nvPr>
            <p:ph type="sldNum" sz="quarter" idx="4294967295"/>
          </p:nvPr>
        </p:nvSpPr>
        <p:spPr>
          <a:xfrm>
            <a:off x="11561261" y="6483199"/>
            <a:ext cx="539081" cy="23990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80808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fld id="{86CB4B4D-7CA3-9044-876B-883B54F8677D}" type="slidenum">
              <a:t>7</a:t>
            </a:fld>
            <a:endParaRPr dirty="0"/>
          </a:p>
        </p:txBody>
      </p:sp>
      <p:sp>
        <p:nvSpPr>
          <p:cNvPr id="279" name="正方形/長方形 31"/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第４期障がい者計画　課題整理まとめ</a:t>
            </a:r>
            <a:endParaRPr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1" y="19663"/>
            <a:ext cx="1140247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endParaRPr dirty="0"/>
          </a:p>
        </p:txBody>
      </p:sp>
      <p:sp>
        <p:nvSpPr>
          <p:cNvPr id="299" name="テキスト ボックス 39"/>
          <p:cNvSpPr txBox="1"/>
          <p:nvPr/>
        </p:nvSpPr>
        <p:spPr>
          <a:xfrm>
            <a:off x="154070" y="497929"/>
            <a:ext cx="6908934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endParaRPr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E0B9DA0-5725-7508-6FE5-938A6A5CC3C9}"/>
              </a:ext>
            </a:extLst>
          </p:cNvPr>
          <p:cNvSpPr txBox="1"/>
          <p:nvPr/>
        </p:nvSpPr>
        <p:spPr>
          <a:xfrm>
            <a:off x="381529" y="2363631"/>
            <a:ext cx="1127139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2000" kern="100" dirty="0">
                <a:effectLst/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複雑化、複合化した課題への対応</a:t>
            </a:r>
            <a:endParaRPr lang="en-US" altLang="ja-JP" sz="2000" kern="100" dirty="0">
              <a:effectLst/>
              <a:latin typeface="游明朝" panose="02020400000000000000" pitchFamily="18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2000" b="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effectLst/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2000" kern="100" dirty="0">
                <a:effectLst/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本人の意思や権利</a:t>
            </a:r>
            <a:r>
              <a:rPr lang="ja-JP" altLang="en-US" sz="2000" kern="100" dirty="0">
                <a:effectLst/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を守る</a:t>
            </a:r>
            <a:r>
              <a:rPr lang="ja-JP" altLang="en-US" sz="2000" kern="100" dirty="0"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権利擁護、意思決定支援の推進に関する</a:t>
            </a:r>
            <a:r>
              <a:rPr lang="ja-JP" altLang="en-US" sz="2000" kern="100" dirty="0">
                <a:effectLst/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取組の充実</a:t>
            </a:r>
            <a:endParaRPr lang="en-US" altLang="ja-JP" sz="2000" kern="100" dirty="0">
              <a:effectLst/>
              <a:latin typeface="游明朝" panose="02020400000000000000" pitchFamily="18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2000" kern="100" dirty="0">
              <a:latin typeface="游明朝" panose="02020400000000000000" pitchFamily="18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就学に向け、療育ステージ及び教育ステージのきめ細かな連携</a:t>
            </a:r>
            <a:endParaRPr lang="en-US" altLang="ja-JP" sz="20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20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環境整備にはハード面だけでなくソフト面も重要</a:t>
            </a:r>
            <a:endParaRPr lang="en-US" altLang="ja-JP" sz="20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20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・障がい者理解や合理的配慮の普及</a:t>
            </a:r>
            <a:r>
              <a:rPr lang="ja-JP" altLang="ja-JP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啓発</a:t>
            </a:r>
            <a:endParaRPr lang="en-US" altLang="ja-JP" sz="20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endParaRPr lang="en-US" altLang="ja-JP" kern="100" dirty="0">
              <a:effectLst/>
              <a:latin typeface="游明朝" panose="02020400000000000000" pitchFamily="18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1600" kern="100" dirty="0">
              <a:effectLst/>
              <a:latin typeface="游明朝" panose="02020400000000000000" pitchFamily="18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2FC072-AF98-7775-01B7-B540896779DB}"/>
              </a:ext>
            </a:extLst>
          </p:cNvPr>
          <p:cNvSpPr txBox="1"/>
          <p:nvPr/>
        </p:nvSpPr>
        <p:spPr>
          <a:xfrm>
            <a:off x="404734" y="1205586"/>
            <a:ext cx="724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次期計画の検討に必要と考えるポイント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38">
            <a:extLst>
              <a:ext uri="{FF2B5EF4-FFF2-40B4-BE49-F238E27FC236}">
                <a16:creationId xmlns:a16="http://schemas.microsoft.com/office/drawing/2014/main" id="{474B8640-C094-7AF1-4689-BE33BF8F95A6}"/>
              </a:ext>
            </a:extLst>
          </p:cNvPr>
          <p:cNvSpPr/>
          <p:nvPr/>
        </p:nvSpPr>
        <p:spPr>
          <a:xfrm>
            <a:off x="-1" y="1728806"/>
            <a:ext cx="12171806" cy="84054"/>
          </a:xfrm>
          <a:prstGeom prst="rect">
            <a:avLst/>
          </a:prstGeom>
          <a:solidFill>
            <a:srgbClr val="33CC33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102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32"/>
    </mc:Choice>
    <mc:Fallback xmlns="">
      <p:transition spd="slow" advTm="91532"/>
    </mc:Fallback>
  </mc:AlternateContent>
  <p:extLst>
    <p:ext uri="{3A86A75C-4F4B-4683-9AE1-C65F6400EC91}">
      <p14:laserTraceLst xmlns:p14="http://schemas.microsoft.com/office/powerpoint/2010/main">
        <p14:tracePtLst>
          <p14:tracePt t="799" x="0" y="0"/>
        </p14:tracePtLst>
        <p14:tracePtLst>
          <p14:tracePt t="6709" x="4313238" y="6205538"/>
          <p14:tracePt t="8247" x="0" y="0"/>
        </p14:tracePtLst>
        <p14:tracePtLst>
          <p14:tracePt t="9598" x="4303713" y="6232525"/>
          <p14:tracePt t="12852" x="0" y="0"/>
        </p14:tracePtLst>
        <p14:tracePtLst>
          <p14:tracePt t="14834" x="4348163" y="6232525"/>
          <p14:tracePt t="15324" x="1008063" y="6497638"/>
          <p14:tracePt t="15335" x="863600" y="6234113"/>
          <p14:tracePt t="15339" x="623888" y="5707063"/>
          <p14:tracePt t="15352" x="552450" y="5443538"/>
          <p14:tracePt t="15355" x="503238" y="5346700"/>
          <p14:tracePt t="15367" x="407988" y="5106988"/>
          <p14:tracePt t="15372" x="336550" y="4819650"/>
          <p14:tracePt t="15380" x="239713" y="4556125"/>
          <p14:tracePt t="15387" x="168275" y="4219575"/>
          <p14:tracePt t="15396" x="168275" y="4029075"/>
          <p14:tracePt t="15403" x="168275" y="3860800"/>
          <p14:tracePt t="15411" x="168275" y="3716338"/>
          <p14:tracePt t="15420" x="168275" y="3644900"/>
          <p14:tracePt t="15427" x="168275" y="3573463"/>
          <p14:tracePt t="15436" x="168275" y="3524250"/>
          <p14:tracePt t="15444" x="168275" y="3476625"/>
          <p14:tracePt t="15452" x="168275" y="3452813"/>
          <p14:tracePt t="15460" x="168275" y="3429000"/>
          <p14:tracePt t="15469" x="168275" y="3381375"/>
          <p14:tracePt t="15475" x="168275" y="3357563"/>
          <p14:tracePt t="15484" x="192088" y="3333750"/>
          <p14:tracePt t="15492" x="192088" y="3260725"/>
          <p14:tracePt t="15503" x="215900" y="3213100"/>
          <p14:tracePt t="15508" x="215900" y="3189288"/>
          <p14:tracePt t="15519" x="215900" y="3141663"/>
          <p14:tracePt t="15524" x="239713" y="3094038"/>
          <p14:tracePt t="15536" x="263525" y="3021013"/>
          <p14:tracePt t="15540" x="287338" y="2949575"/>
          <p14:tracePt t="15551" x="312738" y="2878138"/>
          <p14:tracePt t="15556" x="336550" y="2781300"/>
          <p14:tracePt t="15566" x="336550" y="2733675"/>
          <p14:tracePt t="15573" x="384175" y="2638425"/>
          <p14:tracePt t="15579" x="407988" y="2541588"/>
          <p14:tracePt t="15587" x="455613" y="2422525"/>
          <p14:tracePt t="15595" x="455613" y="2325688"/>
          <p14:tracePt t="15604" x="479425" y="2278063"/>
          <p14:tracePt t="15611" x="503238" y="2230438"/>
          <p14:tracePt t="15628" x="503238" y="2206625"/>
          <p14:tracePt t="15781" x="528638" y="2157413"/>
          <p14:tracePt t="15787" x="528638" y="2133600"/>
          <p14:tracePt t="15795" x="552450" y="2133600"/>
          <p14:tracePt t="15803" x="552450" y="2085975"/>
          <p14:tracePt t="15812" x="552450" y="2038350"/>
          <p14:tracePt t="15819" x="576263" y="2038350"/>
          <p14:tracePt t="16009" x="600075" y="2038350"/>
          <p14:tracePt t="16024" x="623888" y="2014538"/>
          <p14:tracePt t="16035" x="647700" y="2014538"/>
          <p14:tracePt t="16040" x="671513" y="2014538"/>
          <p14:tracePt t="16063" x="695325" y="2014538"/>
          <p14:tracePt t="17156" x="720725" y="2014538"/>
          <p14:tracePt t="17164" x="744538" y="2014538"/>
          <p14:tracePt t="17167" x="768350" y="2014538"/>
          <p14:tracePt t="17171" x="815975" y="2014538"/>
          <p14:tracePt t="17179" x="887413" y="2014538"/>
          <p14:tracePt t="17187" x="911225" y="2014538"/>
          <p14:tracePt t="17195" x="936625" y="2014538"/>
          <p14:tracePt t="17203" x="984250" y="2014538"/>
          <p14:tracePt t="17211" x="1031875" y="2014538"/>
          <p14:tracePt t="17219" x="1055688" y="2014538"/>
          <p14:tracePt t="17227" x="1103313" y="2014538"/>
          <p14:tracePt t="17234" x="1128713" y="2014538"/>
          <p14:tracePt t="17251" x="1176338" y="2014538"/>
          <p14:tracePt t="17259" x="1223963" y="2014538"/>
          <p14:tracePt t="17267" x="1247775" y="2014538"/>
          <p14:tracePt t="17275" x="1295400" y="2014538"/>
          <p14:tracePt t="17283" x="1344613" y="2014538"/>
          <p14:tracePt t="17301" x="1392238" y="2014538"/>
          <p14:tracePt t="17307" x="1439863" y="2038350"/>
          <p14:tracePt t="17317" x="1487488" y="2038350"/>
          <p14:tracePt t="17323" x="1536700" y="2038350"/>
          <p14:tracePt t="17332" x="1584325" y="2038350"/>
          <p14:tracePt t="17338" x="1631950" y="2038350"/>
          <p14:tracePt t="17347" x="1655763" y="2038350"/>
          <p14:tracePt t="17354" x="1728788" y="2038350"/>
          <p14:tracePt t="17363" x="1776413" y="2038350"/>
          <p14:tracePt t="17371" x="1847850" y="2038350"/>
          <p14:tracePt t="17379" x="1895475" y="2038350"/>
          <p14:tracePt t="17387" x="1944688" y="2038350"/>
          <p14:tracePt t="17395" x="1968500" y="2038350"/>
          <p14:tracePt t="17411" x="1992313" y="2038350"/>
          <p14:tracePt t="17419" x="2016125" y="2038350"/>
          <p14:tracePt t="18353" x="2087563" y="2038350"/>
          <p14:tracePt t="18364" x="2160588" y="2062163"/>
          <p14:tracePt t="18368" x="2327275" y="2109788"/>
          <p14:tracePt t="18372" x="2424113" y="2133600"/>
          <p14:tracePt t="18380" x="2544763" y="2182813"/>
          <p14:tracePt t="18388" x="2663825" y="2206625"/>
          <p14:tracePt t="18395" x="2711450" y="2206625"/>
          <p14:tracePt t="18403" x="2832100" y="2254250"/>
          <p14:tracePt t="18411" x="2976563" y="2301875"/>
          <p14:tracePt t="18420" x="3000375" y="2301875"/>
          <p14:tracePt t="18427" x="3024188" y="2325688"/>
          <p14:tracePt t="18437" x="3048000" y="2325688"/>
          <p14:tracePt t="18579" x="3071813" y="2325688"/>
          <p14:tracePt t="18595" x="3095625" y="2325688"/>
          <p14:tracePt t="18604" x="3119438" y="2325688"/>
          <p14:tracePt t="18611" x="3168650" y="2325688"/>
          <p14:tracePt t="18620" x="3216275" y="2301875"/>
          <p14:tracePt t="18637" x="3263900" y="2301875"/>
          <p14:tracePt t="18644" x="3263900" y="2278063"/>
          <p14:tracePt t="18654" x="3287713" y="2278063"/>
          <p14:tracePt t="18660" x="3311525" y="2278063"/>
          <p14:tracePt t="18669" x="3335338" y="2254250"/>
          <p14:tracePt t="18828" x="3335338" y="2230438"/>
          <p14:tracePt t="18835" x="3360738" y="2230438"/>
          <p14:tracePt t="18852" x="3360738" y="2206625"/>
          <p14:tracePt t="18860" x="3408363" y="2206625"/>
          <p14:tracePt t="18876" x="3408363" y="2182813"/>
          <p14:tracePt t="18887" x="3432175" y="2157413"/>
          <p14:tracePt t="18891" x="3455988" y="2157413"/>
          <p14:tracePt t="18904" x="3479800" y="2133600"/>
          <p14:tracePt t="18908" x="3503613" y="2133600"/>
          <p14:tracePt t="18924" x="3551238" y="2109788"/>
          <p14:tracePt t="18939" x="3576638" y="2085975"/>
          <p14:tracePt t="18948" x="3600450" y="2085975"/>
          <p14:tracePt t="18955" x="3624263" y="2085975"/>
          <p14:tracePt t="18963" x="3624263" y="2062163"/>
          <p14:tracePt t="18971" x="3648075" y="2062163"/>
          <p14:tracePt t="21113" x="3648075" y="2038350"/>
          <p14:tracePt t="21136" x="3671888" y="2038350"/>
          <p14:tracePt t="25684" x="3648075" y="2038350"/>
          <p14:tracePt t="25740" x="3624263" y="2038350"/>
          <p14:tracePt t="26024" x="3600450" y="2038350"/>
          <p14:tracePt t="26032" x="3576638" y="2038350"/>
          <p14:tracePt t="26040" x="3527425" y="2038350"/>
          <p14:tracePt t="26044" x="3479800" y="2038350"/>
          <p14:tracePt t="26056" x="3408363" y="2038350"/>
          <p14:tracePt t="26073" x="3360738" y="2062163"/>
          <p14:tracePt t="26075" x="3287713" y="2062163"/>
          <p14:tracePt t="26088" x="3192463" y="2062163"/>
          <p14:tracePt t="26092" x="3024188" y="2062163"/>
          <p14:tracePt t="26100" x="2952750" y="2062163"/>
          <p14:tracePt t="26107" x="2927350" y="2085975"/>
          <p14:tracePt t="26115" x="2879725" y="2085975"/>
          <p14:tracePt t="26123" x="2808288" y="2085975"/>
          <p14:tracePt t="26132" x="2784475" y="2085975"/>
          <p14:tracePt t="26139" x="2760663" y="2085975"/>
          <p14:tracePt t="26147" x="2735263" y="2085975"/>
          <p14:tracePt t="26163" x="2735263" y="2109788"/>
          <p14:tracePt t="26171" x="2711450" y="2109788"/>
          <p14:tracePt t="26189" x="2663825" y="2109788"/>
          <p14:tracePt t="26195" x="2592388" y="2109788"/>
          <p14:tracePt t="26208" x="2568575" y="2109788"/>
          <p14:tracePt t="26211" x="2495550" y="2109788"/>
          <p14:tracePt t="26222" x="2424113" y="2133600"/>
          <p14:tracePt t="26228" x="2400300" y="2133600"/>
          <p14:tracePt t="26238" x="2352675" y="2157413"/>
          <p14:tracePt t="26243" x="2279650" y="2157413"/>
          <p14:tracePt t="26255" x="2232025" y="2157413"/>
          <p14:tracePt t="26259" x="2184400" y="2182813"/>
          <p14:tracePt t="26271" x="2136775" y="2182813"/>
          <p14:tracePt t="26286" x="2087563" y="2182813"/>
          <p14:tracePt t="26291" x="2063750" y="2182813"/>
          <p14:tracePt t="26301" x="2016125" y="2206625"/>
          <p14:tracePt t="26308" x="1992313" y="2206625"/>
          <p14:tracePt t="26316" x="1919288" y="2230438"/>
          <p14:tracePt t="26324" x="1895475" y="2230438"/>
          <p14:tracePt t="26332" x="1871663" y="2254250"/>
          <p14:tracePt t="26340" x="1824038" y="2278063"/>
          <p14:tracePt t="26348" x="1776413" y="2278063"/>
          <p14:tracePt t="26356" x="1752600" y="2301875"/>
          <p14:tracePt t="26362" x="1703388" y="2325688"/>
          <p14:tracePt t="26371" x="1631950" y="2325688"/>
          <p14:tracePt t="26379" x="1631950" y="2349500"/>
          <p14:tracePt t="26388" x="1584325" y="2397125"/>
          <p14:tracePt t="26396" x="1536700" y="2422525"/>
          <p14:tracePt t="26407" x="1536700" y="2470150"/>
          <p14:tracePt t="26412" x="1511300" y="2541588"/>
          <p14:tracePt t="26421" x="1463675" y="2589213"/>
          <p14:tracePt t="26427" x="1463675" y="2613025"/>
          <p14:tracePt t="26438" x="1439863" y="2686050"/>
          <p14:tracePt t="26443" x="1416050" y="2733675"/>
          <p14:tracePt t="26459" x="1392238" y="2781300"/>
          <p14:tracePt t="26471" x="1368425" y="2781300"/>
          <p14:tracePt t="26475" x="1368425" y="2805113"/>
          <p14:tracePt t="26492" x="1344613" y="2805113"/>
          <p14:tracePt t="26500" x="1344613" y="2828925"/>
          <p14:tracePt t="26507" x="1319213" y="2852738"/>
          <p14:tracePt t="26515" x="1295400" y="2852738"/>
          <p14:tracePt t="26523" x="1271588" y="2878138"/>
          <p14:tracePt t="26531" x="1223963" y="2878138"/>
          <p14:tracePt t="26539" x="1223963" y="2901950"/>
          <p14:tracePt t="26548" x="1200150" y="2925763"/>
          <p14:tracePt t="26557" x="1152525" y="2949575"/>
          <p14:tracePt t="26572" x="1103313" y="2973388"/>
          <p14:tracePt t="26590" x="1079500" y="2973388"/>
          <p14:tracePt t="26595" x="1079500" y="2997200"/>
          <p14:tracePt t="26613" x="1031875" y="2997200"/>
          <p14:tracePt t="26628" x="1008063" y="2997200"/>
          <p14:tracePt t="26639" x="960438" y="2997200"/>
          <p14:tracePt t="26645" x="911225" y="2997200"/>
          <p14:tracePt t="26653" x="839788" y="2997200"/>
          <p14:tracePt t="26659" x="695325" y="2973388"/>
          <p14:tracePt t="26669" x="647700" y="2949575"/>
          <p14:tracePt t="26675" x="528638" y="2949575"/>
          <p14:tracePt t="26685" x="479425" y="2949575"/>
          <p14:tracePt t="26691" x="431800" y="2949575"/>
          <p14:tracePt t="26699" x="360363" y="2949575"/>
          <p14:tracePt t="26715" x="336550" y="2949575"/>
          <p14:tracePt t="26805" x="312738" y="2949575"/>
          <p14:tracePt t="26837" x="287338" y="2949575"/>
          <p14:tracePt t="26844" x="263525" y="2949575"/>
          <p14:tracePt t="26853" x="239713" y="2949575"/>
          <p14:tracePt t="26861" x="192088" y="2949575"/>
          <p14:tracePt t="26868" x="144463" y="2949575"/>
          <p14:tracePt t="26891" x="120650" y="2949575"/>
          <p14:tracePt t="26907" x="95250" y="2949575"/>
          <p14:tracePt t="27125" x="95250" y="2925763"/>
          <p14:tracePt t="27180" x="95250" y="2901950"/>
          <p14:tracePt t="27277" x="120650" y="2901950"/>
          <p14:tracePt t="27284" x="144463" y="2878138"/>
          <p14:tracePt t="27291" x="192088" y="2878138"/>
          <p14:tracePt t="27300" x="215900" y="2878138"/>
          <p14:tracePt t="27307" x="263525" y="2878138"/>
          <p14:tracePt t="27315" x="287338" y="2878138"/>
          <p14:tracePt t="27324" x="312738" y="2878138"/>
          <p14:tracePt t="27364" x="336550" y="2878138"/>
          <p14:tracePt t="27380" x="360363" y="2878138"/>
          <p14:tracePt t="27395" x="384175" y="2878138"/>
          <p14:tracePt t="27408" x="407988" y="2878138"/>
          <p14:tracePt t="27411" x="431800" y="2878138"/>
          <p14:tracePt t="27428" x="479425" y="2878138"/>
          <p14:tracePt t="27439" x="503238" y="2878138"/>
          <p14:tracePt t="27459" x="528638" y="2878138"/>
          <p14:tracePt t="27469" x="552450" y="2878138"/>
          <p14:tracePt t="27475" x="576263" y="2878138"/>
          <p14:tracePt t="27485" x="647700" y="2901950"/>
          <p14:tracePt t="27492" x="744538" y="2949575"/>
          <p14:tracePt t="27501" x="863600" y="2973388"/>
          <p14:tracePt t="27508" x="960438" y="2997200"/>
          <p14:tracePt t="27515" x="1055688" y="3044825"/>
          <p14:tracePt t="27523" x="1128713" y="3068638"/>
          <p14:tracePt t="27532" x="1176338" y="3068638"/>
          <p14:tracePt t="27928" x="1200150" y="3068638"/>
          <p14:tracePt t="27964" x="1223963" y="3068638"/>
          <p14:tracePt t="27980" x="1247775" y="3068638"/>
          <p14:tracePt t="27989" x="1271588" y="3068638"/>
          <p14:tracePt t="28006" x="1319213" y="3068638"/>
          <p14:tracePt t="28012" x="1368425" y="3068638"/>
          <p14:tracePt t="28028" x="1392238" y="3068638"/>
          <p14:tracePt t="28044" x="1392238" y="3044825"/>
          <p14:tracePt t="28055" x="1416050" y="3044825"/>
          <p14:tracePt t="28075" x="1439863" y="3044825"/>
          <p14:tracePt t="28083" x="1511300" y="3044825"/>
          <p14:tracePt t="28099" x="1536700" y="3044825"/>
          <p14:tracePt t="28107" x="1608138" y="3044825"/>
          <p14:tracePt t="28115" x="1679575" y="3021013"/>
          <p14:tracePt t="28124" x="1703388" y="3021013"/>
          <p14:tracePt t="28131" x="1800225" y="3021013"/>
          <p14:tracePt t="28141" x="1824038" y="3021013"/>
          <p14:tracePt t="28147" x="1871663" y="2997200"/>
          <p14:tracePt t="28164" x="1919288" y="2997200"/>
          <p14:tracePt t="28174" x="1944688" y="2997200"/>
          <p14:tracePt t="28179" x="1968500" y="2997200"/>
          <p14:tracePt t="28192" x="2016125" y="2997200"/>
          <p14:tracePt t="28195" x="2039938" y="2997200"/>
          <p14:tracePt t="28205" x="2087563" y="2997200"/>
          <p14:tracePt t="28211" x="2111375" y="2997200"/>
          <p14:tracePt t="28223" x="2208213" y="2997200"/>
          <p14:tracePt t="28228" x="2255838" y="2997200"/>
          <p14:tracePt t="28238" x="2279650" y="2997200"/>
          <p14:tracePt t="28244" x="2352675" y="2997200"/>
          <p14:tracePt t="28254" x="2376488" y="2997200"/>
          <p14:tracePt t="28269" x="2424113" y="2997200"/>
          <p14:tracePt t="28275" x="2447925" y="2997200"/>
          <p14:tracePt t="28294" x="2471738" y="2997200"/>
          <p14:tracePt t="28299" x="2495550" y="2997200"/>
          <p14:tracePt t="28356" x="2519363" y="2973388"/>
          <p14:tracePt t="28388" x="2544763" y="2973388"/>
          <p14:tracePt t="28405" x="2592388" y="2973388"/>
          <p14:tracePt t="28421" x="2616200" y="2973388"/>
          <p14:tracePt t="28427" x="2640013" y="2973388"/>
          <p14:tracePt t="28437" x="2663825" y="2973388"/>
          <p14:tracePt t="30005" x="2687638" y="2973388"/>
          <p14:tracePt t="30012" x="2711450" y="2973388"/>
          <p14:tracePt t="30016" x="2760663" y="2973388"/>
          <p14:tracePt t="30023" x="2808288" y="2973388"/>
          <p14:tracePt t="30026" x="2879725" y="2973388"/>
          <p14:tracePt t="30027" x="2952750" y="2973388"/>
          <p14:tracePt t="30037" x="3000375" y="2973388"/>
          <p14:tracePt t="30043" x="3048000" y="2973388"/>
          <p14:tracePt t="30053" x="3095625" y="2973388"/>
          <p14:tracePt t="30075" x="3119438" y="2973388"/>
          <p14:tracePt t="30415" x="3143250" y="2973388"/>
          <p14:tracePt t="30437" x="3168650" y="2973388"/>
          <p14:tracePt t="30454" x="3192463" y="2973388"/>
          <p14:tracePt t="30474" x="3216275" y="2973388"/>
          <p14:tracePt t="30480" x="3263900" y="2973388"/>
          <p14:tracePt t="30492" x="3287713" y="2973388"/>
          <p14:tracePt t="30499" x="3335338" y="2973388"/>
          <p14:tracePt t="30515" x="3360738" y="2973388"/>
          <p14:tracePt t="30524" x="3408363" y="2973388"/>
          <p14:tracePt t="30532" x="3432175" y="2973388"/>
          <p14:tracePt t="30540" x="3455988" y="2973388"/>
          <p14:tracePt t="30547" x="3503613" y="2973388"/>
          <p14:tracePt t="30564" x="3527425" y="2973388"/>
          <p14:tracePt t="30575" x="3576638" y="2973388"/>
          <p14:tracePt t="30590" x="3600450" y="2973388"/>
          <p14:tracePt t="30595" x="3671888" y="2973388"/>
          <p14:tracePt t="30612" x="3695700" y="2973388"/>
          <p14:tracePt t="30622" x="3743325" y="2973388"/>
          <p14:tracePt t="30636" x="3768725" y="2973388"/>
          <p14:tracePt t="30644" x="3840163" y="2973388"/>
          <p14:tracePt t="30652" x="3887788" y="2973388"/>
          <p14:tracePt t="30660" x="3984625" y="2973388"/>
          <p14:tracePt t="30668" x="4008438" y="2973388"/>
          <p14:tracePt t="30677" x="4032250" y="2973388"/>
          <p14:tracePt t="30684" x="4056063" y="2973388"/>
          <p14:tracePt t="30693" x="4127500" y="2973388"/>
          <p14:tracePt t="30700" x="4176713" y="2973388"/>
          <p14:tracePt t="30715" x="4248150" y="2973388"/>
          <p14:tracePt t="30724" x="4271963" y="2973388"/>
          <p14:tracePt t="30731" x="4295775" y="2973388"/>
          <p14:tracePt t="30739" x="4319588" y="2973388"/>
          <p14:tracePt t="30747" x="4343400" y="2973388"/>
          <p14:tracePt t="30756" x="4367213" y="2973388"/>
          <p14:tracePt t="30774" x="4416425" y="2973388"/>
          <p14:tracePt t="30779" x="4440238" y="2973388"/>
          <p14:tracePt t="30795" x="4487863" y="2973388"/>
          <p14:tracePt t="30807" x="4559300" y="2973388"/>
          <p14:tracePt t="30812" x="4584700" y="2973388"/>
          <p14:tracePt t="30824" x="4608513" y="2973388"/>
          <p14:tracePt t="30828" x="4703763" y="2973388"/>
          <p14:tracePt t="30837" x="4751388" y="2973388"/>
          <p14:tracePt t="30844" x="4800600" y="2973388"/>
          <p14:tracePt t="30853" x="4943475" y="2973388"/>
          <p14:tracePt t="30859" x="4992688" y="2973388"/>
          <p14:tracePt t="30867" x="5016500" y="2973388"/>
          <p14:tracePt t="30875" x="5087938" y="2973388"/>
          <p14:tracePt t="30883" x="5111750" y="2973388"/>
          <p14:tracePt t="30891" x="5135563" y="2973388"/>
          <p14:tracePt t="30908" x="5159375" y="2973388"/>
          <p14:tracePt t="30915" x="5184775" y="2973388"/>
          <p14:tracePt t="30931" x="5208588" y="2973388"/>
          <p14:tracePt t="30948" x="5232400" y="2973388"/>
          <p14:tracePt t="30955" x="5256213" y="2973388"/>
          <p14:tracePt t="30963" x="5303838" y="2973388"/>
          <p14:tracePt t="30972" x="5351463" y="2973388"/>
          <p14:tracePt t="30979" x="5400675" y="2973388"/>
          <p14:tracePt t="30989" x="5448300" y="2973388"/>
          <p14:tracePt t="30995" x="5616575" y="2973388"/>
          <p14:tracePt t="31006" x="5664200" y="2973388"/>
          <p14:tracePt t="31010" x="5711825" y="2973388"/>
          <p14:tracePt t="31022" x="5759450" y="2973388"/>
          <p14:tracePt t="31026" x="5783263" y="2973388"/>
          <p14:tracePt t="31035" x="5880100" y="2973388"/>
          <p14:tracePt t="31043" x="5927725" y="2973388"/>
          <p14:tracePt t="31059" x="5951538" y="2973388"/>
          <p14:tracePt t="31066" x="6000750" y="2973388"/>
          <p14:tracePt t="31075" x="6048375" y="2973388"/>
          <p14:tracePt t="31083" x="6048375" y="2997200"/>
          <p14:tracePt t="31091" x="6072188" y="2997200"/>
          <p14:tracePt t="31099" x="6096000" y="2997200"/>
          <p14:tracePt t="31108" x="6119813" y="2997200"/>
          <p14:tracePt t="31548" x="6072188" y="2997200"/>
          <p14:tracePt t="31556" x="6024563" y="2997200"/>
          <p14:tracePt t="31560" x="5951538" y="3021013"/>
          <p14:tracePt t="31566" x="5856288" y="3021013"/>
          <p14:tracePt t="31568" x="5759450" y="3044825"/>
          <p14:tracePt t="31574" x="5640388" y="3068638"/>
          <p14:tracePt t="31579" x="5495925" y="3068638"/>
          <p14:tracePt t="31589" x="5375275" y="3117850"/>
          <p14:tracePt t="31595" x="5208588" y="3141663"/>
          <p14:tracePt t="31604" x="5040313" y="3165475"/>
          <p14:tracePt t="31611" x="4848225" y="3189288"/>
          <p14:tracePt t="31620" x="4656138" y="3213100"/>
          <p14:tracePt t="31626" x="4487863" y="3236913"/>
          <p14:tracePt t="31635" x="4319588" y="3260725"/>
          <p14:tracePt t="31643" x="4176713" y="3284538"/>
          <p14:tracePt t="31651" x="4056063" y="3308350"/>
          <p14:tracePt t="31659" x="3911600" y="3333750"/>
          <p14:tracePt t="31668" x="3743325" y="3333750"/>
          <p14:tracePt t="31676" x="3600450" y="3381375"/>
          <p14:tracePt t="31683" x="3479800" y="3405188"/>
          <p14:tracePt t="31693" x="3335338" y="3429000"/>
          <p14:tracePt t="31700" x="3192463" y="3476625"/>
          <p14:tracePt t="31710" x="3071813" y="3500438"/>
          <p14:tracePt t="31715" x="2927350" y="3524250"/>
          <p14:tracePt t="31724" x="2832100" y="3549650"/>
          <p14:tracePt t="31731" x="2687638" y="3549650"/>
          <p14:tracePt t="31741" x="2568575" y="3573463"/>
          <p14:tracePt t="31747" x="2495550" y="3597275"/>
          <p14:tracePt t="31758" x="2424113" y="3597275"/>
          <p14:tracePt t="31764" x="2352675" y="3597275"/>
          <p14:tracePt t="31774" x="2303463" y="3597275"/>
          <p14:tracePt t="31779" x="2232025" y="3597275"/>
          <p14:tracePt t="31791" x="2184400" y="3597275"/>
          <p14:tracePt t="31795" x="2111375" y="3597275"/>
          <p14:tracePt t="31808" x="2039938" y="3597275"/>
          <p14:tracePt t="31811" x="1992313" y="3597275"/>
          <p14:tracePt t="31820" x="1871663" y="3597275"/>
          <p14:tracePt t="31827" x="1752600" y="3597275"/>
          <p14:tracePt t="31835" x="1608138" y="3597275"/>
          <p14:tracePt t="31843" x="1439863" y="3597275"/>
          <p14:tracePt t="31851" x="1319213" y="3597275"/>
          <p14:tracePt t="31859" x="1128713" y="3621088"/>
          <p14:tracePt t="31867" x="984250" y="3621088"/>
          <p14:tracePt t="31876" x="839788" y="3644900"/>
          <p14:tracePt t="31883" x="671513" y="3644900"/>
          <p14:tracePt t="31894" x="528638" y="3644900"/>
          <p14:tracePt t="31899" x="431800" y="3644900"/>
          <p14:tracePt t="31909" x="336550" y="3644900"/>
          <p14:tracePt t="31915" x="263525" y="3644900"/>
          <p14:tracePt t="31924" x="215900" y="3644900"/>
          <p14:tracePt t="31931" x="168275" y="3644900"/>
          <p14:tracePt t="31943" x="120650" y="3644900"/>
          <p14:tracePt t="31948" x="95250" y="3644900"/>
          <p14:tracePt t="31958" x="71438" y="3644900"/>
          <p14:tracePt t="32140" x="95250" y="3644900"/>
          <p14:tracePt t="32145" x="120650" y="3644900"/>
          <p14:tracePt t="32147" x="144463" y="3644900"/>
          <p14:tracePt t="32157" x="192088" y="3644900"/>
          <p14:tracePt t="32174" x="215900" y="3644900"/>
          <p14:tracePt t="32180" x="287338" y="3644900"/>
          <p14:tracePt t="32193" x="336550" y="3644900"/>
          <p14:tracePt t="32196" x="384175" y="3644900"/>
          <p14:tracePt t="32206" x="407988" y="3644900"/>
          <p14:tracePt t="32212" x="455613" y="3644900"/>
          <p14:tracePt t="32223" x="503238" y="3644900"/>
          <p14:tracePt t="32227" x="576263" y="3644900"/>
          <p14:tracePt t="32235" x="623888" y="3644900"/>
          <p14:tracePt t="32252" x="695325" y="3644900"/>
          <p14:tracePt t="32275" x="720725" y="3644900"/>
          <p14:tracePt t="32284" x="744538" y="3644900"/>
          <p14:tracePt t="32292" x="768350" y="3644900"/>
          <p14:tracePt t="32308" x="815975" y="3644900"/>
          <p14:tracePt t="32326" x="839788" y="3644900"/>
          <p14:tracePt t="32331" x="887413" y="3644900"/>
          <p14:tracePt t="32347" x="911225" y="3644900"/>
          <p14:tracePt t="32360" x="960438" y="3644900"/>
          <p14:tracePt t="32379" x="984250" y="3644900"/>
          <p14:tracePt t="33754" x="960438" y="3644900"/>
          <p14:tracePt t="39764" x="1079500" y="3644900"/>
          <p14:tracePt t="39773" x="1176338" y="3644900"/>
          <p14:tracePt t="39779" x="1200150" y="3621088"/>
          <p14:tracePt t="39788" x="1223963" y="3621088"/>
          <p14:tracePt t="39796" x="1247775" y="3621088"/>
          <p14:tracePt t="39803" x="1271588" y="3621088"/>
          <p14:tracePt t="39810" x="1319213" y="3621088"/>
          <p14:tracePt t="39819" x="1344613" y="3621088"/>
          <p14:tracePt t="39828" x="1368425" y="3621088"/>
          <p14:tracePt t="39843" x="1392238" y="3621088"/>
          <p14:tracePt t="39900" x="1416050" y="3621088"/>
          <p14:tracePt t="39932" x="1439863" y="3621088"/>
          <p14:tracePt t="39949" x="1463675" y="3621088"/>
          <p14:tracePt t="39971" x="1487488" y="3621088"/>
          <p14:tracePt t="40155" x="1463675" y="3621088"/>
          <p14:tracePt t="40163" x="1439863" y="3621088"/>
          <p14:tracePt t="40170" x="1368425" y="3621088"/>
          <p14:tracePt t="40179" x="1295400" y="3621088"/>
          <p14:tracePt t="40187" x="1223963" y="3621088"/>
          <p14:tracePt t="40195" x="1128713" y="3621088"/>
          <p14:tracePt t="40203" x="1055688" y="3621088"/>
          <p14:tracePt t="40210" x="1008063" y="3621088"/>
          <p14:tracePt t="40219" x="960438" y="3621088"/>
          <p14:tracePt t="40226" x="911225" y="3644900"/>
          <p14:tracePt t="40235" x="887413" y="3644900"/>
          <p14:tracePt t="40243" x="863600" y="3668713"/>
          <p14:tracePt t="40260" x="839788" y="3668713"/>
          <p14:tracePt t="40267" x="815975" y="3692525"/>
          <p14:tracePt t="40283" x="792163" y="3716338"/>
          <p14:tracePt t="40298" x="744538" y="3763963"/>
          <p14:tracePt t="40309" x="720725" y="3813175"/>
          <p14:tracePt t="40314" x="695325" y="3836988"/>
          <p14:tracePt t="40324" x="647700" y="3908425"/>
          <p14:tracePt t="40331" x="623888" y="3932238"/>
          <p14:tracePt t="40339" x="600075" y="3956050"/>
          <p14:tracePt t="40346" x="576263" y="4005263"/>
          <p14:tracePt t="40355" x="552450" y="4005263"/>
          <p14:tracePt t="40363" x="528638" y="4029075"/>
          <p14:tracePt t="40370" x="528638" y="4052888"/>
          <p14:tracePt t="40540" x="528638" y="4076700"/>
          <p14:tracePt t="40557" x="552450" y="4124325"/>
          <p14:tracePt t="40564" x="623888" y="4219575"/>
          <p14:tracePt t="40572" x="744538" y="4316413"/>
          <p14:tracePt t="40579" x="792163" y="4316413"/>
          <p14:tracePt t="40587" x="839788" y="4364038"/>
          <p14:tracePt t="40595" x="863600" y="4364038"/>
          <p14:tracePt t="40610" x="887413" y="4387850"/>
          <p14:tracePt t="40931" x="887413" y="4364038"/>
          <p14:tracePt t="40935" x="863600" y="4364038"/>
          <p14:tracePt t="40943" x="863600" y="4340225"/>
          <p14:tracePt t="40950" x="839788" y="4340225"/>
          <p14:tracePt t="40954" x="839788" y="4316413"/>
          <p14:tracePt t="40971" x="839788" y="4292600"/>
          <p14:tracePt t="41051" x="815975" y="4292600"/>
          <p14:tracePt t="41074" x="815975" y="4268788"/>
          <p14:tracePt t="41171" x="792163" y="4268788"/>
          <p14:tracePt t="41266" x="792163" y="4244975"/>
          <p14:tracePt t="41291" x="768350" y="4244975"/>
          <p14:tracePt t="41299" x="768350" y="4219575"/>
          <p14:tracePt t="41315" x="768350" y="4195763"/>
          <p14:tracePt t="41355" x="768350" y="4171950"/>
          <p14:tracePt t="41371" x="744538" y="4171950"/>
          <p14:tracePt t="41379" x="744538" y="4148138"/>
          <p14:tracePt t="41434" x="744538" y="4124325"/>
          <p14:tracePt t="41539" x="720725" y="4124325"/>
          <p14:tracePt t="41555" x="695325" y="4124325"/>
          <p14:tracePt t="41571" x="671513" y="4124325"/>
          <p14:tracePt t="41635" x="647700" y="4124325"/>
          <p14:tracePt t="42309" x="671513" y="4124325"/>
          <p14:tracePt t="42315" x="695325" y="4124325"/>
          <p14:tracePt t="42331" x="720725" y="4124325"/>
          <p14:tracePt t="42348" x="744538" y="4124325"/>
          <p14:tracePt t="42372" x="768350" y="4124325"/>
          <p14:tracePt t="42379" x="792163" y="4124325"/>
          <p14:tracePt t="42396" x="839788" y="4124325"/>
          <p14:tracePt t="42404" x="863600" y="4124325"/>
          <p14:tracePt t="42412" x="887413" y="4124325"/>
          <p14:tracePt t="42419" x="911225" y="4124325"/>
          <p14:tracePt t="42429" x="936625" y="4124325"/>
          <p14:tracePt t="42435" x="984250" y="4124325"/>
          <p14:tracePt t="42451" x="1031875" y="4124325"/>
          <p14:tracePt t="42463" x="1055688" y="4124325"/>
          <p14:tracePt t="42479" x="1079500" y="4100513"/>
          <p14:tracePt t="42484" x="1103313" y="4100513"/>
          <p14:tracePt t="42495" x="1128713" y="4100513"/>
          <p14:tracePt t="42499" x="1200150" y="4100513"/>
          <p14:tracePt t="42511" x="1247775" y="4100513"/>
          <p14:tracePt t="42515" x="1295400" y="4100513"/>
          <p14:tracePt t="42525" x="1319213" y="4100513"/>
          <p14:tracePt t="42531" x="1344613" y="4100513"/>
          <p14:tracePt t="42548" x="1368425" y="4100513"/>
          <p14:tracePt t="42555" x="1416050" y="4100513"/>
          <p14:tracePt t="42563" x="1439863" y="4100513"/>
          <p14:tracePt t="42571" x="1463675" y="4100513"/>
          <p14:tracePt t="42579" x="1487488" y="4076700"/>
          <p14:tracePt t="42587" x="1511300" y="4076700"/>
          <p14:tracePt t="42596" x="1536700" y="4076700"/>
          <p14:tracePt t="42603" x="1560513" y="4076700"/>
          <p14:tracePt t="42619" x="1584325" y="4076700"/>
          <p14:tracePt t="42629" x="1608138" y="4076700"/>
          <p14:tracePt t="42635" x="1631950" y="4076700"/>
          <p14:tracePt t="42644" x="1655763" y="4076700"/>
          <p14:tracePt t="42651" x="1703388" y="4076700"/>
          <p14:tracePt t="42664" x="1728788" y="4052888"/>
          <p14:tracePt t="42668" x="1776413" y="4052888"/>
          <p14:tracePt t="42697" x="1800225" y="4052888"/>
          <p14:tracePt t="42711" x="1824038" y="4052888"/>
          <p14:tracePt t="42724" x="1847850" y="4052888"/>
          <p14:tracePt t="42731" x="1871663" y="4052888"/>
          <p14:tracePt t="42747" x="1895475" y="4052888"/>
          <p14:tracePt t="42772" x="1919288" y="4052888"/>
          <p14:tracePt t="43199" x="1944688" y="4052888"/>
          <p14:tracePt t="43208" x="1968500" y="4052888"/>
          <p14:tracePt t="43236" x="2039938" y="4052888"/>
          <p14:tracePt t="43240" x="2087563" y="4052888"/>
          <p14:tracePt t="43245" x="2111375" y="4052888"/>
          <p14:tracePt t="43247" x="2136775" y="4052888"/>
          <p14:tracePt t="43251" x="2184400" y="4052888"/>
          <p14:tracePt t="43261" x="2208213" y="4052888"/>
          <p14:tracePt t="43620" x="2232025" y="4052888"/>
          <p14:tracePt t="43628" x="2279650" y="4052888"/>
          <p14:tracePt t="43633" x="2327275" y="4052888"/>
          <p14:tracePt t="43636" x="2352675" y="4052888"/>
          <p14:tracePt t="43647" x="2376488" y="4052888"/>
          <p14:tracePt t="43651" x="2400300" y="4052888"/>
          <p14:tracePt t="43663" x="2424113" y="4052888"/>
          <p14:tracePt t="43681" x="2447925" y="4052888"/>
          <p14:tracePt t="43683" x="2471738" y="4052888"/>
          <p14:tracePt t="43694" x="2495550" y="4052888"/>
          <p14:tracePt t="43699" x="2519363" y="4052888"/>
          <p14:tracePt t="43715" x="2568575" y="4052888"/>
          <p14:tracePt t="43725" x="2592388" y="4052888"/>
          <p14:tracePt t="43731" x="2640013" y="4052888"/>
          <p14:tracePt t="43739" x="2711450" y="4052888"/>
          <p14:tracePt t="43747" x="2735263" y="4052888"/>
          <p14:tracePt t="43755" x="2808288" y="4052888"/>
          <p14:tracePt t="43764" x="2832100" y="4052888"/>
          <p14:tracePt t="43778" x="2903538" y="4052888"/>
          <p14:tracePt t="43787" x="2952750" y="4076700"/>
          <p14:tracePt t="43795" x="2976563" y="4076700"/>
          <p14:tracePt t="43804" x="3024188" y="4076700"/>
          <p14:tracePt t="43819" x="3048000" y="4076700"/>
          <p14:tracePt t="43830" x="3095625" y="4076700"/>
          <p14:tracePt t="43844" x="3119438" y="4076700"/>
          <p14:tracePt t="43863" x="3168650" y="4076700"/>
          <p14:tracePt t="43884" x="3192463" y="4076700"/>
          <p14:tracePt t="43909" x="3216275" y="4076700"/>
          <p14:tracePt t="43925" x="3240088" y="4076700"/>
          <p14:tracePt t="43974" x="3263900" y="4076700"/>
          <p14:tracePt t="44028" x="3287713" y="4076700"/>
          <p14:tracePt t="44045" x="3335338" y="4076700"/>
          <p14:tracePt t="44052" x="3360738" y="4076700"/>
          <p14:tracePt t="44061" x="3384550" y="4076700"/>
          <p14:tracePt t="44067" x="3432175" y="4076700"/>
          <p14:tracePt t="44078" x="3479800" y="4076700"/>
          <p14:tracePt t="44084" x="3527425" y="4076700"/>
          <p14:tracePt t="44097" x="3576638" y="4076700"/>
          <p14:tracePt t="44099" x="3624263" y="4076700"/>
          <p14:tracePt t="44110" x="3695700" y="4100513"/>
          <p14:tracePt t="44116" x="3743325" y="4124325"/>
          <p14:tracePt t="44125" x="3792538" y="4124325"/>
          <p14:tracePt t="44131" x="3816350" y="4124325"/>
          <p14:tracePt t="44147" x="3840163" y="4124325"/>
          <p14:tracePt t="44155" x="3863975" y="4124325"/>
          <p14:tracePt t="44253" x="3887788" y="4124325"/>
          <p14:tracePt t="44267" x="3911600" y="4124325"/>
          <p14:tracePt t="44283" x="3935413" y="4124325"/>
          <p14:tracePt t="44296" x="3959225" y="4124325"/>
          <p14:tracePt t="44300" x="3984625" y="4124325"/>
          <p14:tracePt t="44315" x="4032250" y="4124325"/>
          <p14:tracePt t="44325" x="4079875" y="4124325"/>
          <p14:tracePt t="44332" x="4103688" y="4124325"/>
          <p14:tracePt t="44340" x="4151313" y="4124325"/>
          <p14:tracePt t="44347" x="4176713" y="4148138"/>
          <p14:tracePt t="44355" x="4200525" y="4148138"/>
          <p14:tracePt t="44364" x="4224338" y="4148138"/>
          <p14:tracePt t="44371" x="4248150" y="4148138"/>
          <p14:tracePt t="44380" x="4271963" y="4148138"/>
          <p14:tracePt t="44396" x="4295775" y="4148138"/>
          <p14:tracePt t="44452" x="4319588" y="4148138"/>
          <p14:tracePt t="44541" x="4343400" y="4148138"/>
          <p14:tracePt t="44596" x="4367213" y="4148138"/>
          <p14:tracePt t="44612" x="4392613" y="4148138"/>
          <p14:tracePt t="44628" x="4416425" y="4148138"/>
          <p14:tracePt t="44636" x="4440238" y="4148138"/>
          <p14:tracePt t="44646" x="4464050" y="4148138"/>
          <p14:tracePt t="44663" x="4487863" y="4148138"/>
          <p14:tracePt t="44683" x="4511675" y="4148138"/>
          <p14:tracePt t="44694" x="4535488" y="4148138"/>
          <p14:tracePt t="44710" x="4559300" y="4148138"/>
          <p14:tracePt t="44716" x="4584700" y="4148138"/>
          <p14:tracePt t="44723" x="4608513" y="4148138"/>
          <p14:tracePt t="44730" x="4632325" y="4148138"/>
          <p14:tracePt t="44739" x="4679950" y="4148138"/>
          <p14:tracePt t="44748" x="4703763" y="4148138"/>
          <p14:tracePt t="44762" x="4727575" y="4148138"/>
          <p14:tracePt t="44764" x="4776788" y="4148138"/>
          <p14:tracePt t="44771" x="4800600" y="4148138"/>
          <p14:tracePt t="44780" x="4848225" y="4148138"/>
          <p14:tracePt t="44786" x="4872038" y="4148138"/>
          <p14:tracePt t="44796" x="4919663" y="4148138"/>
          <p14:tracePt t="44803" x="4967288" y="4148138"/>
          <p14:tracePt t="44814" x="4992688" y="4148138"/>
          <p14:tracePt t="44819" x="5016500" y="4148138"/>
          <p14:tracePt t="44830" x="5064125" y="4148138"/>
          <p14:tracePt t="44835" x="5135563" y="4148138"/>
          <p14:tracePt t="44847" x="5159375" y="4148138"/>
          <p14:tracePt t="44863" x="5184775" y="4148138"/>
          <p14:tracePt t="44868" x="5208588" y="4148138"/>
          <p14:tracePt t="44880" x="5232400" y="4148138"/>
          <p14:tracePt t="44884" x="5280025" y="4148138"/>
          <p14:tracePt t="44894" x="5303838" y="4148138"/>
          <p14:tracePt t="44899" x="5327650" y="4148138"/>
          <p14:tracePt t="44909" x="5375275" y="4148138"/>
          <p14:tracePt t="44923" x="5400675" y="4148138"/>
          <p14:tracePt t="44939" x="5424488" y="4148138"/>
          <p14:tracePt t="44947" x="5472113" y="4148138"/>
          <p14:tracePt t="44963" x="5519738" y="4148138"/>
          <p14:tracePt t="44980" x="5543550" y="4148138"/>
          <p14:tracePt t="44987" x="5592763" y="4148138"/>
          <p14:tracePt t="45004" x="5616575" y="4148138"/>
          <p14:tracePt t="45013" x="5664200" y="4148138"/>
          <p14:tracePt t="45019" x="5688013" y="4148138"/>
          <p14:tracePt t="45029" x="5711825" y="4148138"/>
          <p14:tracePt t="45035" x="5759450" y="4148138"/>
          <p14:tracePt t="45047" x="5783263" y="4148138"/>
          <p14:tracePt t="45065" x="5832475" y="4148138"/>
          <p14:tracePt t="45068" x="5856288" y="4148138"/>
          <p14:tracePt t="45080" x="5880100" y="4148138"/>
          <p14:tracePt t="45083" x="5903913" y="4148138"/>
          <p14:tracePt t="45094" x="5951538" y="4148138"/>
          <p14:tracePt t="45100" x="5975350" y="4148138"/>
          <p14:tracePt t="45110" x="6000750" y="4148138"/>
          <p14:tracePt t="45115" x="6048375" y="4148138"/>
          <p14:tracePt t="45126" x="6072188" y="4148138"/>
          <p14:tracePt t="45131" x="6119813" y="4148138"/>
          <p14:tracePt t="45140" x="6143625" y="4148138"/>
          <p14:tracePt t="45164" x="6167438" y="4148138"/>
          <p14:tracePt t="45212" x="6167438" y="4171950"/>
          <p14:tracePt t="45220" x="6191250" y="4171950"/>
          <p14:tracePt t="45236" x="6216650" y="4171950"/>
          <p14:tracePt t="45244" x="6240463" y="4171950"/>
          <p14:tracePt t="45263" x="6264275" y="4171950"/>
          <p14:tracePt t="45284" x="6288088" y="4171950"/>
          <p14:tracePt t="45310" x="6311900" y="4171950"/>
          <p14:tracePt t="45316" x="6335713" y="4171950"/>
          <p14:tracePt t="45324" x="6359525" y="4171950"/>
          <p14:tracePt t="45331" x="6383338" y="4171950"/>
          <p14:tracePt t="45339" x="6408738" y="4171950"/>
          <p14:tracePt t="45348" x="6432550" y="4171950"/>
          <p14:tracePt t="45356" x="6456363" y="4171950"/>
          <p14:tracePt t="45363" x="6480175" y="4171950"/>
          <p14:tracePt t="45428" x="6503988" y="4171950"/>
          <p14:tracePt t="45445" x="6527800" y="4171950"/>
          <p14:tracePt t="45462" x="6551613" y="4171950"/>
          <p14:tracePt t="45468" x="6575425" y="4171950"/>
          <p14:tracePt t="45484" x="6599238" y="4171950"/>
          <p14:tracePt t="45492" x="6624638" y="4171950"/>
          <p14:tracePt t="45510" x="6648450" y="4171950"/>
          <p14:tracePt t="45516" x="6672263" y="4171950"/>
          <p14:tracePt t="45530" x="6696075" y="4171950"/>
          <p14:tracePt t="45547" x="6743700" y="4171950"/>
          <p14:tracePt t="45555" x="6767513" y="4171950"/>
          <p14:tracePt t="45563" x="6791325" y="4171950"/>
          <p14:tracePt t="45572" x="6840538" y="4171950"/>
          <p14:tracePt t="45579" x="6888163" y="4171950"/>
          <p14:tracePt t="45588" x="6959600" y="4171950"/>
          <p14:tracePt t="45597" x="7007225" y="4171950"/>
          <p14:tracePt t="45603" x="7056438" y="4171950"/>
          <p14:tracePt t="45613" x="7080250" y="4171950"/>
          <p14:tracePt t="45619" x="7127875" y="4171950"/>
          <p14:tracePt t="45630" x="7175500" y="4171950"/>
          <p14:tracePt t="45635" x="7224713" y="4171950"/>
          <p14:tracePt t="45646" x="7272338" y="4171950"/>
          <p14:tracePt t="45651" x="7296150" y="4171950"/>
          <p14:tracePt t="45663" x="7319963" y="4171950"/>
          <p14:tracePt t="45680" x="7343775" y="4171950"/>
          <p14:tracePt t="45695" x="7367588" y="4171950"/>
          <p14:tracePt t="45701" x="7391400" y="4171950"/>
          <p14:tracePt t="45709" x="7415213" y="4171950"/>
          <p14:tracePt t="45724" x="7464425" y="4171950"/>
          <p14:tracePt t="45739" x="7488238" y="4171950"/>
          <p14:tracePt t="45747" x="7535863" y="4171950"/>
          <p14:tracePt t="45755" x="7583488" y="4171950"/>
          <p14:tracePt t="45763" x="7607300" y="4171950"/>
          <p14:tracePt t="45771" x="7656513" y="4171950"/>
          <p14:tracePt t="45780" x="7680325" y="4171950"/>
          <p14:tracePt t="45788" x="7727950" y="4171950"/>
          <p14:tracePt t="45797" x="7751763" y="4171950"/>
          <p14:tracePt t="45803" x="7799388" y="4171950"/>
          <p14:tracePt t="45812" x="7824788" y="4171950"/>
          <p14:tracePt t="45819" x="7896225" y="4171950"/>
          <p14:tracePt t="45836" x="7920038" y="4171950"/>
          <p14:tracePt t="45863" x="7943850" y="4171950"/>
          <p14:tracePt t="45884" x="7967663" y="4171950"/>
          <p14:tracePt t="45893" x="7991475" y="4171950"/>
          <p14:tracePt t="45899" x="8015288" y="4171950"/>
          <p14:tracePt t="45908" x="8064500" y="4171950"/>
          <p14:tracePt t="45915" x="8088313" y="4171950"/>
          <p14:tracePt t="45924" x="8112125" y="4171950"/>
          <p14:tracePt t="45931" x="8159750" y="4171950"/>
          <p14:tracePt t="45947" x="8183563" y="4171950"/>
          <p14:tracePt t="45955" x="8232775" y="4171950"/>
          <p14:tracePt t="45979" x="8280400" y="4171950"/>
          <p14:tracePt t="45997" x="8304213" y="4171950"/>
          <p14:tracePt t="46028" x="8328025" y="4171950"/>
          <p14:tracePt t="46047" x="8351838" y="4171950"/>
          <p14:tracePt t="46068" x="8375650" y="4171950"/>
          <p14:tracePt t="46079" x="8399463" y="4171950"/>
          <p14:tracePt t="46099" x="8423275" y="4171950"/>
          <p14:tracePt t="46124" x="8448675" y="4171950"/>
          <p14:tracePt t="46148" x="8472488" y="4171950"/>
          <p14:tracePt t="46156" x="8496300" y="4171950"/>
          <p14:tracePt t="46179" x="8520113" y="4171950"/>
          <p14:tracePt t="46190" x="8543925" y="4171950"/>
          <p14:tracePt t="46198" x="8567738" y="4171950"/>
          <p14:tracePt t="46204" x="8591550" y="4171950"/>
          <p14:tracePt t="46218" x="8615363" y="4171950"/>
          <p14:tracePt t="46228" x="8640763" y="4171950"/>
          <p14:tracePt t="46245" x="8664575" y="4171950"/>
          <p14:tracePt t="46293" x="8688388" y="4171950"/>
          <p14:tracePt t="46315" x="8712200" y="4171950"/>
          <p14:tracePt t="46339" x="8736013" y="4171950"/>
          <p14:tracePt t="46355" x="8759825" y="4171950"/>
          <p14:tracePt t="46379" x="8783638" y="4171950"/>
          <p14:tracePt t="46396" x="8807450" y="4171950"/>
          <p14:tracePt t="46412" x="8831263" y="4171950"/>
          <p14:tracePt t="46420" x="8856663" y="4171950"/>
          <p14:tracePt t="46435" x="8880475" y="4171950"/>
          <p14:tracePt t="46451" x="8904288" y="4171950"/>
          <p14:tracePt t="46500" x="8928100" y="4195763"/>
          <p14:tracePt t="47109" x="8904288" y="4195763"/>
          <p14:tracePt t="47125" x="8856663" y="4195763"/>
          <p14:tracePt t="47130" x="8831263" y="4219575"/>
          <p14:tracePt t="47146" x="8807450" y="4219575"/>
          <p14:tracePt t="47148" x="8783638" y="4219575"/>
          <p14:tracePt t="47180" x="8759825" y="4244975"/>
          <p14:tracePt t="47196" x="8712200" y="4244975"/>
          <p14:tracePt t="47204" x="8664575" y="4244975"/>
          <p14:tracePt t="47213" x="8615363" y="4244975"/>
          <p14:tracePt t="47219" x="8567738" y="4244975"/>
          <p14:tracePt t="47230" x="8520113" y="4244975"/>
          <p14:tracePt t="47235" x="8399463" y="4292600"/>
          <p14:tracePt t="47248" x="8328025" y="4316413"/>
          <p14:tracePt t="47251" x="8112125" y="4411663"/>
          <p14:tracePt t="47262" x="8015288" y="4460875"/>
          <p14:tracePt t="47267" x="7751763" y="4556125"/>
          <p14:tracePt t="47277" x="7680325" y="4579938"/>
          <p14:tracePt t="47283" x="7296150" y="4700588"/>
          <p14:tracePt t="47291" x="7151688" y="4748213"/>
          <p14:tracePt t="47299" x="6791325" y="4819650"/>
          <p14:tracePt t="47306" x="6024563" y="4987925"/>
          <p14:tracePt t="47315" x="5640388" y="5035550"/>
          <p14:tracePt t="47323" x="5327650" y="5106988"/>
          <p14:tracePt t="47331" x="5016500" y="5156200"/>
          <p14:tracePt t="47339" x="4727575" y="5180013"/>
          <p14:tracePt t="47346" x="4392613" y="5203825"/>
          <p14:tracePt t="47355" x="4079875" y="5203825"/>
          <p14:tracePt t="47364" x="3768725" y="5227638"/>
          <p14:tracePt t="47371" x="3479800" y="5227638"/>
          <p14:tracePt t="47380" x="3143250" y="5251450"/>
          <p14:tracePt t="47387" x="2903538" y="5251450"/>
          <p14:tracePt t="47396" x="2808288" y="5251450"/>
          <p14:tracePt t="47404" x="2447925" y="5251450"/>
          <p14:tracePt t="47415" x="2160588" y="5251450"/>
          <p14:tracePt t="47420" x="1968500" y="5251450"/>
          <p14:tracePt t="47431" x="1776413" y="5251450"/>
          <p14:tracePt t="47435" x="1584325" y="5251450"/>
          <p14:tracePt t="47449" x="1439863" y="5227638"/>
          <p14:tracePt t="47451" x="1319213" y="5227638"/>
          <p14:tracePt t="47464" x="1223963" y="5227638"/>
          <p14:tracePt t="47468" x="1103313" y="5203825"/>
          <p14:tracePt t="47477" x="984250" y="5203825"/>
          <p14:tracePt t="47483" x="887413" y="5180013"/>
          <p14:tracePt t="47492" x="768350" y="5156200"/>
          <p14:tracePt t="47500" x="695325" y="5156200"/>
          <p14:tracePt t="47507" x="600075" y="5130800"/>
          <p14:tracePt t="47515" x="528638" y="5106988"/>
          <p14:tracePt t="47524" x="479425" y="5106988"/>
          <p14:tracePt t="47531" x="455613" y="5106988"/>
          <p14:tracePt t="47540" x="407988" y="5106988"/>
          <p14:tracePt t="47549" x="384175" y="5106988"/>
          <p14:tracePt t="47556" x="360363" y="5106988"/>
          <p14:tracePt t="47629" x="336550" y="5059363"/>
          <p14:tracePt t="47635" x="312738" y="5059363"/>
          <p14:tracePt t="47646" x="287338" y="5035550"/>
          <p14:tracePt t="47663" x="263525" y="5011738"/>
          <p14:tracePt t="47668" x="263525" y="4987925"/>
          <p14:tracePt t="47694" x="263525" y="4964113"/>
          <p14:tracePt t="47708" x="263525" y="4940300"/>
          <p14:tracePt t="47717" x="263525" y="4916488"/>
          <p14:tracePt t="47723" x="287338" y="4867275"/>
          <p14:tracePt t="47731" x="312738" y="4867275"/>
          <p14:tracePt t="47739" x="336550" y="4843463"/>
          <p14:tracePt t="47748" x="431800" y="4819650"/>
          <p14:tracePt t="47755" x="479425" y="4819650"/>
          <p14:tracePt t="47764" x="479425" y="4795838"/>
          <p14:tracePt t="47779" x="576263" y="4772025"/>
          <p14:tracePt t="47796" x="600075" y="4772025"/>
          <p14:tracePt t="47804" x="600075" y="4748213"/>
          <p14:tracePt t="47814" x="647700" y="4748213"/>
          <p14:tracePt t="47835" x="671513" y="4748213"/>
          <p14:tracePt t="47862" x="671513" y="4724400"/>
          <p14:tracePt t="48164" x="671513" y="4748213"/>
          <p14:tracePt t="48477" x="671513" y="4772025"/>
          <p14:tracePt t="48484" x="695325" y="4772025"/>
          <p14:tracePt t="48494" x="720725" y="4772025"/>
          <p14:tracePt t="48500" x="744538" y="4772025"/>
          <p14:tracePt t="49029" x="744538" y="4795838"/>
          <p14:tracePt t="49047" x="768350" y="4795838"/>
          <p14:tracePt t="49048" x="792163" y="4795838"/>
          <p14:tracePt t="49061" x="815975" y="4795838"/>
          <p14:tracePt t="49064" x="863600" y="4795838"/>
          <p14:tracePt t="49076" x="911225" y="4795838"/>
          <p14:tracePt t="49080" x="960438" y="4795838"/>
          <p14:tracePt t="49084" x="984250" y="4795838"/>
          <p14:tracePt t="49087" x="1031875" y="4795838"/>
          <p14:tracePt t="49091" x="1055688" y="4795838"/>
          <p14:tracePt t="49099" x="1103313" y="4795838"/>
          <p14:tracePt t="49107" x="1128713" y="4795838"/>
          <p14:tracePt t="49115" x="1176338" y="4795838"/>
          <p14:tracePt t="49123" x="1223963" y="4795838"/>
          <p14:tracePt t="49131" x="1247775" y="4795838"/>
          <p14:tracePt t="49139" x="1271588" y="4795838"/>
          <p14:tracePt t="49147" x="1319213" y="4795838"/>
          <p14:tracePt t="49155" x="1392238" y="4795838"/>
          <p14:tracePt t="49165" x="1463675" y="4795838"/>
          <p14:tracePt t="49171" x="1536700" y="4795838"/>
          <p14:tracePt t="49179" x="1608138" y="4795838"/>
          <p14:tracePt t="49187" x="1679575" y="4795838"/>
          <p14:tracePt t="49197" x="1703388" y="4795838"/>
          <p14:tracePt t="49203" x="1752600" y="4795838"/>
          <p14:tracePt t="49215" x="1800225" y="4795838"/>
          <p14:tracePt t="49219" x="1847850" y="4795838"/>
          <p14:tracePt t="49230" x="1895475" y="4795838"/>
          <p14:tracePt t="49235" x="1919288" y="4795838"/>
          <p14:tracePt t="49249" x="1944688" y="4795838"/>
          <p14:tracePt t="49262" x="1968500" y="4795838"/>
          <p14:tracePt t="49460" x="1992313" y="4795838"/>
          <p14:tracePt t="49467" x="2016125" y="4795838"/>
          <p14:tracePt t="49472" x="2039938" y="4795838"/>
          <p14:tracePt t="49491" x="2063750" y="4795838"/>
          <p14:tracePt t="49531" x="2087563" y="4795838"/>
          <p14:tracePt t="49548" x="2111375" y="4795838"/>
          <p14:tracePt t="49556" x="2136775" y="4795838"/>
          <p14:tracePt t="49563" x="2184400" y="4795838"/>
          <p14:tracePt t="49572" x="2232025" y="4795838"/>
          <p14:tracePt t="49581" x="2279650" y="4795838"/>
          <p14:tracePt t="49588" x="2303463" y="4795838"/>
          <p14:tracePt t="49598" x="2327275" y="4795838"/>
          <p14:tracePt t="49603" x="2352675" y="4795838"/>
          <p14:tracePt t="49620" x="2376488" y="4795838"/>
          <p14:tracePt t="49636" x="2400300" y="4795838"/>
          <p14:tracePt t="49676" x="2424113" y="4795838"/>
          <p14:tracePt t="49716" x="2447925" y="4795838"/>
          <p14:tracePt t="49740" x="2447925" y="4819650"/>
          <p14:tracePt t="49748" x="2471738" y="4819650"/>
          <p14:tracePt t="49755" x="2495550" y="4819650"/>
          <p14:tracePt t="49783" x="2568575" y="4819650"/>
          <p14:tracePt t="49787" x="2592388" y="4819650"/>
          <p14:tracePt t="49803" x="2640013" y="4819650"/>
          <p14:tracePt t="49819" x="2663825" y="4819650"/>
          <p14:tracePt t="49831" x="2711450" y="4819650"/>
          <p14:tracePt t="49836" x="2735263" y="4819650"/>
          <p14:tracePt t="49846" x="2760663" y="4819650"/>
          <p14:tracePt t="49852" x="2808288" y="4819650"/>
          <p14:tracePt t="49861" x="2855913" y="4819650"/>
          <p14:tracePt t="49867" x="2879725" y="4819650"/>
          <p14:tracePt t="49875" x="2903538" y="4819650"/>
          <p14:tracePt t="49883" x="2952750" y="4819650"/>
          <p14:tracePt t="49891" x="2976563" y="4819650"/>
          <p14:tracePt t="49907" x="3000375" y="4819650"/>
          <p14:tracePt t="49915" x="3024188" y="4819650"/>
          <p14:tracePt t="49955" x="3048000" y="4819650"/>
          <p14:tracePt t="49980" x="3071813" y="4819650"/>
          <p14:tracePt t="49998" x="3119438" y="4819650"/>
          <p14:tracePt t="50003" x="3143250" y="4819650"/>
          <p14:tracePt t="50016" x="3168650" y="4819650"/>
          <p14:tracePt t="50020" x="3216275" y="4819650"/>
          <p14:tracePt t="50030" x="3263900" y="4819650"/>
          <p14:tracePt t="50034" x="3335338" y="4819650"/>
          <p14:tracePt t="50045" x="3384550" y="4819650"/>
          <p14:tracePt t="50051" x="3432175" y="4819650"/>
          <p14:tracePt t="50058" x="3479800" y="4819650"/>
          <p14:tracePt t="50067" x="3503613" y="4819650"/>
          <p14:tracePt t="50075" x="3551238" y="4819650"/>
          <p14:tracePt t="50091" x="3576638" y="4819650"/>
          <p14:tracePt t="50099" x="3624263" y="4819650"/>
          <p14:tracePt t="50115" x="3648075" y="4819650"/>
          <p14:tracePt t="50124" x="3671888" y="4819650"/>
          <p14:tracePt t="50132" x="3695700" y="4819650"/>
          <p14:tracePt t="50148" x="3719513" y="4819650"/>
          <p14:tracePt t="50155" x="3743325" y="4819650"/>
          <p14:tracePt t="50164" x="3743325" y="4843463"/>
          <p14:tracePt t="50171" x="3792538" y="4843463"/>
          <p14:tracePt t="50187" x="3816350" y="4843463"/>
          <p14:tracePt t="50198" x="3863975" y="4843463"/>
          <p14:tracePt t="50203" x="3887788" y="4843463"/>
          <p14:tracePt t="50215" x="3911600" y="4843463"/>
          <p14:tracePt t="50220" x="3935413" y="4843463"/>
          <p14:tracePt t="50234" x="3959225" y="4843463"/>
          <p14:tracePt t="50235" x="3984625" y="4843463"/>
          <p14:tracePt t="50252" x="4008438" y="4843463"/>
          <p14:tracePt t="50460" x="4032250" y="4843463"/>
          <p14:tracePt t="50468" x="4200525" y="4867275"/>
          <p14:tracePt t="50477" x="4271963" y="4867275"/>
          <p14:tracePt t="50483" x="4319588" y="4867275"/>
          <p14:tracePt t="50493" x="4367213" y="4891088"/>
          <p14:tracePt t="50500" x="4440238" y="4891088"/>
          <p14:tracePt t="50507" x="4487863" y="4891088"/>
          <p14:tracePt t="50516" x="4559300" y="4916488"/>
          <p14:tracePt t="50533" x="4608513" y="4916488"/>
          <p14:tracePt t="50540" x="4632325" y="4916488"/>
          <p14:tracePt t="50549" x="4703763" y="4916488"/>
          <p14:tracePt t="50555" x="4727575" y="4916488"/>
          <p14:tracePt t="50565" x="4751388" y="4916488"/>
          <p14:tracePt t="50571" x="4776788" y="4916488"/>
          <p14:tracePt t="50580" x="4800600" y="4916488"/>
          <p14:tracePt t="50587" x="4824413" y="4916488"/>
          <p14:tracePt t="50599" x="4848225" y="4916488"/>
          <p14:tracePt t="50604" x="4872038" y="4916488"/>
          <p14:tracePt t="50620" x="4895850" y="4916488"/>
          <p14:tracePt t="50632" x="4919663" y="4916488"/>
          <p14:tracePt t="50636" x="4943475" y="4916488"/>
          <p14:tracePt t="50649" x="4967288" y="4916488"/>
          <p14:tracePt t="50653" x="4992688" y="4916488"/>
          <p14:tracePt t="50660" x="5016500" y="4916488"/>
          <p14:tracePt t="50667" x="5040313" y="4916488"/>
          <p14:tracePt t="50675" x="5064125" y="4916488"/>
          <p14:tracePt t="50684" x="5087938" y="4916488"/>
          <p14:tracePt t="50691" x="5111750" y="4916488"/>
          <p14:tracePt t="50700" x="5135563" y="4916488"/>
          <p14:tracePt t="50708" x="5159375" y="4940300"/>
          <p14:tracePt t="50716" x="5184775" y="4940300"/>
          <p14:tracePt t="50724" x="5208588" y="4940300"/>
          <p14:tracePt t="50732" x="5256213" y="4940300"/>
          <p14:tracePt t="50739" x="5280025" y="4940300"/>
          <p14:tracePt t="50748" x="5303838" y="4940300"/>
          <p14:tracePt t="50770" x="5327650" y="4940300"/>
          <p14:tracePt t="50772" x="5375275" y="4940300"/>
          <p14:tracePt t="50787" x="5400675" y="4940300"/>
          <p14:tracePt t="50799" x="5448300" y="4940300"/>
          <p14:tracePt t="50816" x="5472113" y="4940300"/>
          <p14:tracePt t="50820" x="5495925" y="4940300"/>
          <p14:tracePt t="50830" x="5519738" y="4940300"/>
          <p14:tracePt t="50835" x="5543550" y="4940300"/>
          <p14:tracePt t="50846" x="5616575" y="4940300"/>
          <p14:tracePt t="50851" x="5640388" y="4940300"/>
          <p14:tracePt t="50859" x="5664200" y="4940300"/>
          <p14:tracePt t="50867" x="5688013" y="4940300"/>
          <p14:tracePt t="50875" x="5735638" y="4940300"/>
          <p14:tracePt t="50883" x="5759450" y="4940300"/>
          <p14:tracePt t="50891" x="5783263" y="4940300"/>
          <p14:tracePt t="50900" x="5832475" y="4940300"/>
          <p14:tracePt t="50907" x="5880100" y="4940300"/>
          <p14:tracePt t="50916" x="5903913" y="4940300"/>
          <p14:tracePt t="50923" x="5951538" y="4940300"/>
          <p14:tracePt t="50932" x="6000750" y="4940300"/>
          <p14:tracePt t="50939" x="6048375" y="4940300"/>
          <p14:tracePt t="50948" x="6096000" y="4940300"/>
          <p14:tracePt t="50955" x="6119813" y="4940300"/>
          <p14:tracePt t="50964" x="6143625" y="4940300"/>
          <p14:tracePt t="50971" x="6191250" y="4940300"/>
          <p14:tracePt t="50989" x="6216650" y="4940300"/>
          <p14:tracePt t="50999" x="6264275" y="4940300"/>
          <p14:tracePt t="51031" x="6288088" y="4940300"/>
          <p14:tracePt t="51051" x="6311900" y="4940300"/>
          <p14:tracePt t="51060" x="6335713" y="4940300"/>
          <p14:tracePt t="51068" x="6359525" y="4940300"/>
          <p14:tracePt t="51075" x="6408738" y="4940300"/>
          <p14:tracePt t="51083" x="6432550" y="4940300"/>
          <p14:tracePt t="51091" x="6480175" y="4940300"/>
          <p14:tracePt t="51100" x="6527800" y="4940300"/>
          <p14:tracePt t="51107" x="6575425" y="4940300"/>
          <p14:tracePt t="51116" x="6648450" y="4940300"/>
          <p14:tracePt t="51123" x="6672263" y="4940300"/>
          <p14:tracePt t="51130" x="6696075" y="4940300"/>
          <p14:tracePt t="51139" x="6719888" y="4940300"/>
          <p14:tracePt t="51148" x="6743700" y="4940300"/>
          <p14:tracePt t="51155" x="6767513" y="4940300"/>
          <p14:tracePt t="51164" x="6791325" y="4940300"/>
          <p14:tracePt t="51171" x="6816725" y="4940300"/>
          <p14:tracePt t="51182" x="6840538" y="4940300"/>
          <p14:tracePt t="51187" x="6888163" y="4940300"/>
          <p14:tracePt t="51199" x="6935788" y="4916488"/>
          <p14:tracePt t="51204" x="6983413" y="4916488"/>
          <p14:tracePt t="51216" x="7032625" y="4916488"/>
          <p14:tracePt t="51219" x="7056438" y="4916488"/>
          <p14:tracePt t="51230" x="7104063" y="4891088"/>
          <p14:tracePt t="51235" x="7151688" y="4891088"/>
          <p14:tracePt t="51251" x="7199313" y="4891088"/>
          <p14:tracePt t="51276" x="7224713" y="4891088"/>
          <p14:tracePt t="51292" x="7248525" y="4891088"/>
          <p14:tracePt t="51317" x="7272338" y="4891088"/>
          <p14:tracePt t="51324" x="7296150" y="4891088"/>
          <p14:tracePt t="51340" x="7319963" y="4891088"/>
          <p14:tracePt t="51348" x="7343775" y="4891088"/>
          <p14:tracePt t="51365" x="7391400" y="4891088"/>
          <p14:tracePt t="51371" x="7415213" y="4891088"/>
          <p14:tracePt t="51386" x="7464425" y="4891088"/>
          <p14:tracePt t="51403" x="7488238" y="4891088"/>
          <p14:tracePt t="51413" x="7512050" y="4891088"/>
          <p14:tracePt t="51419" x="7559675" y="4891088"/>
          <p14:tracePt t="51429" x="7583488" y="4891088"/>
          <p14:tracePt t="51435" x="7632700" y="4891088"/>
          <p14:tracePt t="51445" x="7656513" y="4891088"/>
          <p14:tracePt t="51451" x="7680325" y="4891088"/>
          <p14:tracePt t="51459" x="7704138" y="4891088"/>
          <p14:tracePt t="51467" x="7751763" y="4891088"/>
          <p14:tracePt t="51475" x="7799388" y="4891088"/>
          <p14:tracePt t="51483" x="7824788" y="4916488"/>
          <p14:tracePt t="51491" x="7872413" y="4916488"/>
          <p14:tracePt t="51507" x="7896225" y="4916488"/>
          <p14:tracePt t="51515" x="7943850" y="4916488"/>
          <p14:tracePt t="51533" x="7967663" y="4916488"/>
          <p14:tracePt t="51539" x="8015288" y="4916488"/>
          <p14:tracePt t="51555" x="8040688" y="4916488"/>
          <p14:tracePt t="51571" x="8088313" y="4916488"/>
          <p14:tracePt t="51588" x="8112125" y="4916488"/>
          <p14:tracePt t="51600" x="8159750" y="4916488"/>
          <p14:tracePt t="51604" x="8232775" y="4916488"/>
          <p14:tracePt t="51617" x="8280400" y="4916488"/>
          <p14:tracePt t="51619" x="8328025" y="4916488"/>
          <p14:tracePt t="51631" x="8448675" y="4916488"/>
          <p14:tracePt t="51635" x="8472488" y="4916488"/>
          <p14:tracePt t="51645" x="8520113" y="4916488"/>
          <p14:tracePt t="51652" x="8567738" y="4916488"/>
          <p14:tracePt t="51667" x="8591550" y="4916488"/>
          <p14:tracePt t="52075" x="8496300" y="4916488"/>
          <p14:tracePt t="52079" x="8423275" y="4916488"/>
          <p14:tracePt t="52083" x="8280400" y="4916488"/>
          <p14:tracePt t="52086" x="8135938" y="4940300"/>
          <p14:tracePt t="52090" x="8040688" y="4940300"/>
          <p14:tracePt t="52099" x="7896225" y="4964113"/>
          <p14:tracePt t="52106" x="7775575" y="4987925"/>
          <p14:tracePt t="52115" x="7680325" y="5011738"/>
          <p14:tracePt t="52122" x="7607300" y="5011738"/>
          <p14:tracePt t="52130" x="7559675" y="5011738"/>
          <p14:tracePt t="52138" x="7535863" y="5035550"/>
          <p14:tracePt t="52147" x="7512050" y="5035550"/>
          <p14:tracePt t="52155" x="7440613" y="5059363"/>
          <p14:tracePt t="52163" x="7391400" y="5106988"/>
          <p14:tracePt t="52170" x="7319963" y="5130800"/>
          <p14:tracePt t="52180" x="7175500" y="5180013"/>
          <p14:tracePt t="52186" x="7032625" y="5227638"/>
          <p14:tracePt t="52197" x="6840538" y="5275263"/>
          <p14:tracePt t="52202" x="6648450" y="5299075"/>
          <p14:tracePt t="52212" x="6383338" y="5299075"/>
          <p14:tracePt t="52218" x="6143625" y="5322888"/>
          <p14:tracePt t="52227" x="5880100" y="5322888"/>
          <p14:tracePt t="52234" x="5664200" y="5322888"/>
          <p14:tracePt t="52243" x="5303838" y="5346700"/>
          <p14:tracePt t="52251" x="4992688" y="5346700"/>
          <p14:tracePt t="52259" x="4848225" y="5346700"/>
          <p14:tracePt t="52267" x="4800600" y="5346700"/>
          <p14:tracePt t="52275" x="4679950" y="5346700"/>
          <p14:tracePt t="52282" x="4584700" y="5346700"/>
          <p14:tracePt t="52291" x="4511675" y="5346700"/>
          <p14:tracePt t="52298" x="4440238" y="5346700"/>
          <p14:tracePt t="52307" x="4392613" y="5346700"/>
          <p14:tracePt t="52314" x="4319588" y="5346700"/>
          <p14:tracePt t="52323" x="4200525" y="5346700"/>
          <p14:tracePt t="52331" x="4151313" y="5346700"/>
          <p14:tracePt t="52338" x="4056063" y="5346700"/>
          <p14:tracePt t="52348" x="3959225" y="5346700"/>
          <p14:tracePt t="52355" x="3840163" y="5346700"/>
          <p14:tracePt t="52364" x="3695700" y="5346700"/>
          <p14:tracePt t="52371" x="3503613" y="5346700"/>
          <p14:tracePt t="52380" x="3263900" y="5346700"/>
          <p14:tracePt t="52386" x="3024188" y="5346700"/>
          <p14:tracePt t="52397" x="2784475" y="5346700"/>
          <p14:tracePt t="52403" x="2568575" y="5346700"/>
          <p14:tracePt t="52412" x="2279650" y="5346700"/>
          <p14:tracePt t="52419" x="2111375" y="5346700"/>
          <p14:tracePt t="52427" x="1992313" y="5370513"/>
          <p14:tracePt t="52434" x="1895475" y="5370513"/>
          <p14:tracePt t="52442" x="1824038" y="5370513"/>
          <p14:tracePt t="52451" x="1752600" y="5370513"/>
          <p14:tracePt t="52458" x="1679575" y="5395913"/>
          <p14:tracePt t="52466" x="1655763" y="5395913"/>
          <p14:tracePt t="52475" x="1608138" y="5419725"/>
          <p14:tracePt t="52483" x="1584325" y="5443538"/>
          <p14:tracePt t="52490" x="1536700" y="5443538"/>
          <p14:tracePt t="52514" x="1511300" y="5467350"/>
          <p14:tracePt t="52538" x="1487488" y="5467350"/>
          <p14:tracePt t="52555" x="1463675" y="5467350"/>
          <p14:tracePt t="52571" x="1439863" y="5467350"/>
          <p14:tracePt t="52580" x="1416050" y="5491163"/>
          <p14:tracePt t="52587" x="1392238" y="5491163"/>
          <p14:tracePt t="52597" x="1344613" y="5491163"/>
          <p14:tracePt t="52619" x="1295400" y="5491163"/>
          <p14:tracePt t="52627" x="1271588" y="5491163"/>
          <p14:tracePt t="52659" x="1247775" y="5491163"/>
          <p14:tracePt t="52674" x="1200150" y="5491163"/>
          <p14:tracePt t="52683" x="1176338" y="5491163"/>
          <p14:tracePt t="52691" x="1152525" y="5491163"/>
          <p14:tracePt t="52699" x="1128713" y="5491163"/>
          <p14:tracePt t="52707" x="1079500" y="5491163"/>
          <p14:tracePt t="52723" x="1055688" y="5491163"/>
          <p14:tracePt t="52731" x="960438" y="5491163"/>
          <p14:tracePt t="52747" x="936625" y="5491163"/>
          <p14:tracePt t="52754" x="911225" y="5491163"/>
          <p14:tracePt t="52764" x="863600" y="5491163"/>
          <p14:tracePt t="52770" x="839788" y="5491163"/>
          <p14:tracePt t="52781" x="815975" y="5491163"/>
          <p14:tracePt t="52797" x="792163" y="5491163"/>
          <p14:tracePt t="54240" x="815975" y="5491163"/>
          <p14:tracePt t="54263" x="839788" y="5491163"/>
          <p14:tracePt t="54268" x="863600" y="5491163"/>
          <p14:tracePt t="54300" x="887413" y="5467350"/>
          <p14:tracePt t="54568" x="911225" y="5467350"/>
          <p14:tracePt t="54636" x="960438" y="5467350"/>
          <p14:tracePt t="54660" x="984250" y="5467350"/>
          <p14:tracePt t="54700" x="1008063" y="5467350"/>
          <p14:tracePt t="54724" x="1031875" y="5467350"/>
          <p14:tracePt t="54732" x="1055688" y="5467350"/>
          <p14:tracePt t="54788" x="1079500" y="5467350"/>
          <p14:tracePt t="54804" x="1103313" y="5467350"/>
          <p14:tracePt t="54820" x="1128713" y="5467350"/>
          <p14:tracePt t="54828" x="1152525" y="5467350"/>
          <p14:tracePt t="54844" x="1200150" y="5467350"/>
          <p14:tracePt t="54852" x="1223963" y="5467350"/>
          <p14:tracePt t="54859" x="1247775" y="5467350"/>
          <p14:tracePt t="54868" x="1271588" y="5467350"/>
          <p14:tracePt t="54875" x="1319213" y="5467350"/>
          <p14:tracePt t="54884" x="1368425" y="5467350"/>
          <p14:tracePt t="54891" x="1416050" y="5467350"/>
          <p14:tracePt t="54899" x="1439863" y="5467350"/>
          <p14:tracePt t="54907" x="1463675" y="5467350"/>
          <p14:tracePt t="54918" x="1511300" y="5467350"/>
          <p14:tracePt t="54923" x="1536700" y="5467350"/>
          <p14:tracePt t="54934" x="1560513" y="5467350"/>
          <p14:tracePt t="54939" x="1703388" y="5467350"/>
          <p14:tracePt t="54952" x="1800225" y="5467350"/>
          <p14:tracePt t="54956" x="1824038" y="5467350"/>
          <p14:tracePt t="54966" x="1871663" y="5467350"/>
          <p14:tracePt t="54971" x="1919288" y="5467350"/>
          <p14:tracePt t="54984" x="1968500" y="5467350"/>
          <p14:tracePt t="54987" x="2016125" y="5467350"/>
          <p14:tracePt t="54998" x="2087563" y="5491163"/>
          <p14:tracePt t="55003" x="2136775" y="5491163"/>
          <p14:tracePt t="55012" x="2232025" y="5514975"/>
          <p14:tracePt t="55019" x="2255838" y="5514975"/>
          <p14:tracePt t="55027" x="2303463" y="5514975"/>
          <p14:tracePt t="55035" x="2327275" y="5514975"/>
          <p14:tracePt t="55044" x="2352675" y="5514975"/>
          <p14:tracePt t="55051" x="2376488" y="5514975"/>
          <p14:tracePt t="55059" x="2400300" y="5514975"/>
          <p14:tracePt t="55068" x="2424113" y="5514975"/>
          <p14:tracePt t="55075" x="2447925" y="5514975"/>
          <p14:tracePt t="55084" x="2471738" y="5514975"/>
          <p14:tracePt t="55101" x="2495550" y="5514975"/>
          <p14:tracePt t="55116" x="2519363" y="5514975"/>
          <p14:tracePt t="55140" x="2544763" y="5514975"/>
          <p14:tracePt t="55155" x="2568575" y="5514975"/>
          <p14:tracePt t="55171" x="2592388" y="5514975"/>
          <p14:tracePt t="55184" x="2616200" y="5514975"/>
          <p14:tracePt t="55187" x="2663825" y="5514975"/>
          <p14:tracePt t="55198" x="2687638" y="5514975"/>
          <p14:tracePt t="55216" x="2735263" y="5514975"/>
          <p14:tracePt t="55228" x="2760663" y="5538788"/>
          <p14:tracePt t="55247" x="2784475" y="5538788"/>
          <p14:tracePt t="55259" x="2808288" y="5538788"/>
          <p14:tracePt t="55267" x="2832100" y="5538788"/>
          <p14:tracePt t="55284" x="2855913" y="5538788"/>
          <p14:tracePt t="55299" x="2903538" y="5538788"/>
          <p14:tracePt t="55320" x="2927350" y="5538788"/>
          <p14:tracePt t="55324" x="2976563" y="5538788"/>
          <p14:tracePt t="55334" x="3000375" y="5538788"/>
          <p14:tracePt t="55339" x="3024188" y="5538788"/>
          <p14:tracePt t="55354" x="3048000" y="5538788"/>
          <p14:tracePt t="55365" x="3071813" y="5538788"/>
          <p14:tracePt t="55388" x="3095625" y="5538788"/>
          <p14:tracePt t="55404" x="3119438" y="5538788"/>
          <p14:tracePt t="55429" x="3143250" y="5538788"/>
          <p14:tracePt t="55451" x="3168650" y="5538788"/>
          <p14:tracePt t="55475" x="3192463" y="5538788"/>
          <p14:tracePt t="55498" x="3216275" y="5538788"/>
          <p14:tracePt t="55514" x="3240088" y="5538788"/>
          <p14:tracePt t="55531" x="3263900" y="5538788"/>
          <p14:tracePt t="55548" x="3287713" y="5538788"/>
          <p14:tracePt t="55555" x="3287713" y="5562600"/>
          <p14:tracePt t="55566" x="3311525" y="5562600"/>
          <p14:tracePt t="55598" x="3335338" y="5562600"/>
          <p14:tracePt t="55613" x="3360738" y="5562600"/>
          <p14:tracePt t="55620" x="3408363" y="5562600"/>
          <p14:tracePt t="55627" x="3432175" y="5562600"/>
          <p14:tracePt t="55635" x="3479800" y="5562600"/>
          <p14:tracePt t="55643" x="3503613" y="5562600"/>
          <p14:tracePt t="55651" x="3576638" y="5562600"/>
          <p14:tracePt t="55659" x="3624263" y="5562600"/>
          <p14:tracePt t="55668" x="3695700" y="5562600"/>
          <p14:tracePt t="55675" x="3743325" y="5562600"/>
          <p14:tracePt t="55685" x="3792538" y="5562600"/>
          <p14:tracePt t="55692" x="3816350" y="5562600"/>
          <p14:tracePt t="55701" x="3863975" y="5562600"/>
          <p14:tracePt t="55708" x="3887788" y="5562600"/>
          <p14:tracePt t="55718" x="3911600" y="5562600"/>
          <p14:tracePt t="55724" x="3935413" y="5562600"/>
          <p14:tracePt t="55734" x="3984625" y="5562600"/>
          <p14:tracePt t="55739" x="4008438" y="5562600"/>
          <p14:tracePt t="55750" x="4056063" y="5562600"/>
          <p14:tracePt t="55755" x="4079875" y="5562600"/>
          <p14:tracePt t="55768" x="4127500" y="5562600"/>
          <p14:tracePt t="55784" x="4176713" y="5562600"/>
          <p14:tracePt t="55788" x="4224338" y="5562600"/>
          <p14:tracePt t="55798" x="4271963" y="5562600"/>
          <p14:tracePt t="55803" x="4295775" y="5562600"/>
          <p14:tracePt t="55812" x="4319588" y="5562600"/>
          <p14:tracePt t="55819" x="4392613" y="5562600"/>
          <p14:tracePt t="55827" x="4440238" y="5562600"/>
          <p14:tracePt t="55835" x="4487863" y="5562600"/>
          <p14:tracePt t="55843" x="4535488" y="5562600"/>
          <p14:tracePt t="55853" x="4584700" y="5562600"/>
          <p14:tracePt t="55859" x="4608513" y="5562600"/>
          <p14:tracePt t="55867" x="4632325" y="5562600"/>
          <p14:tracePt t="55875" x="4656138" y="5562600"/>
          <p14:tracePt t="55883" x="4679950" y="5562600"/>
          <p14:tracePt t="55902" x="4703763" y="5562600"/>
          <p14:tracePt t="55917" x="4751388" y="5562600"/>
          <p14:tracePt t="55924" x="4776788" y="5562600"/>
          <p14:tracePt t="55939" x="4824413" y="5562600"/>
          <p14:tracePt t="55950" x="4848225" y="5562600"/>
          <p14:tracePt t="55955" x="4872038" y="5562600"/>
          <p14:tracePt t="55967" x="4895850" y="5562600"/>
          <p14:tracePt t="55971" x="4919663" y="5562600"/>
          <p14:tracePt t="55984" x="4943475" y="5562600"/>
          <p14:tracePt t="55987" x="4967288" y="5562600"/>
          <p14:tracePt t="56003" x="4992688" y="5562600"/>
          <p14:tracePt t="56012" x="5016500" y="5562600"/>
          <p14:tracePt t="56027" x="5040313" y="5562600"/>
          <p14:tracePt t="56043" x="5087938" y="5562600"/>
          <p14:tracePt t="56051" x="5111750" y="5562600"/>
          <p14:tracePt t="56068" x="5135563" y="5562600"/>
          <p14:tracePt t="56075" x="5159375" y="5562600"/>
          <p14:tracePt t="56085" x="5184775" y="5562600"/>
          <p14:tracePt t="56108" x="5208588" y="5562600"/>
          <p14:tracePt t="56124" x="5232400" y="5562600"/>
          <p14:tracePt t="56134" x="5256213" y="5562600"/>
          <p14:tracePt t="56151" x="5280025" y="5562600"/>
          <p14:tracePt t="56155" x="5303838" y="5562600"/>
          <p14:tracePt t="56168" x="5327650" y="5562600"/>
          <p14:tracePt t="56182" x="5351463" y="5562600"/>
          <p14:tracePt t="56211" x="5375275" y="5562600"/>
          <p14:tracePt t="57433" x="5424488" y="5538788"/>
          <p14:tracePt t="57438" x="5472113" y="5514975"/>
          <p14:tracePt t="57440" x="5543550" y="5514975"/>
          <p14:tracePt t="57445" x="5592763" y="5514975"/>
          <p14:tracePt t="57452" x="5640388" y="5491163"/>
          <p14:tracePt t="57460" x="5711825" y="5491163"/>
          <p14:tracePt t="57468" x="5711825" y="5467350"/>
          <p14:tracePt t="57476" x="5735638" y="5467350"/>
          <p14:tracePt t="57485" x="5783263" y="5467350"/>
          <p14:tracePt t="57491" x="5808663" y="5467350"/>
          <p14:tracePt t="57524" x="5832475" y="5467350"/>
          <p14:tracePt t="57540" x="5856288" y="5467350"/>
          <p14:tracePt t="57566" x="5880100" y="5467350"/>
          <p14:tracePt t="57571" x="5903913" y="5467350"/>
          <p14:tracePt t="57588" x="5927725" y="5467350"/>
          <p14:tracePt t="57603" x="5951538" y="5467350"/>
          <p14:tracePt t="57619" x="5975350" y="5467350"/>
          <p14:tracePt t="87831" x="6119813" y="5130800"/>
          <p14:tracePt t="89786" x="6143625" y="5083175"/>
          <p14:tracePt t="89811" x="6167438" y="4843463"/>
          <p14:tracePt t="89819" x="6216650" y="4556125"/>
          <p14:tracePt t="89826" x="6240463" y="4219575"/>
          <p14:tracePt t="89830" x="6264275" y="3452813"/>
          <p14:tracePt t="89831" x="6264275" y="2997200"/>
          <p14:tracePt t="89837" x="6264275" y="2470150"/>
          <p14:tracePt t="89847" x="6264275" y="2014538"/>
          <p14:tracePt t="89851" x="6264275" y="1535113"/>
          <p14:tracePt t="89863" x="6240463" y="1127125"/>
          <p14:tracePt t="89868" x="6216650" y="695325"/>
          <p14:tracePt t="89879" x="6216650" y="360363"/>
          <p14:tracePt t="89884" x="6216650" y="47625"/>
        </p14:tracePtLst>
      </p14:laserTraceLst>
    </p:ext>
  </p:extLs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【資料１】第５期期障がい者計画策定に向けて</Template>
  <TotalTime>2156</TotalTime>
  <Words>1344</Words>
  <PresentationFormat>ワイド画面</PresentationFormat>
  <Paragraphs>158</Paragraphs>
  <Slides>7</Slides>
  <Notes>7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baseType="lpstr" size="16">
      <vt:lpstr>BIZ UDMincho</vt:lpstr>
      <vt:lpstr>BIZ UDPゴシック</vt:lpstr>
      <vt:lpstr>BIZ UDゴシック</vt:lpstr>
      <vt:lpstr>Inter</vt:lpstr>
      <vt:lpstr>游ゴシック</vt:lpstr>
      <vt:lpstr>游ゴシック Light</vt:lpstr>
      <vt:lpstr>游明朝</vt:lpstr>
      <vt:lpstr>Arial</vt:lpstr>
      <vt:lpstr>Office テーマ</vt:lpstr>
      <vt:lpstr>次期計画策定に向けて</vt:lpstr>
      <vt:lpstr>第４期障がい者計画の 課題整理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2026-02-06T01:34:25Z</dcterms:created>
  <dcterms:modified xsi:type="dcterms:W3CDTF">2026-05-14T06:55:55Z</dcterms:modified>
</cp:coreProperties>
</file>