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6" r:id="rId2"/>
    <p:sldId id="268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99"/>
    <a:srgbClr val="CCFFCC"/>
    <a:srgbClr val="CC99FF"/>
    <a:srgbClr val="FFCCCC"/>
    <a:srgbClr val="FFCCFF"/>
    <a:srgbClr val="FF99CC"/>
    <a:srgbClr val="FFFFCC"/>
    <a:srgbClr val="336699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56009" autoAdjust="0"/>
  </p:normalViewPr>
  <p:slideViewPr>
    <p:cSldViewPr>
      <p:cViewPr varScale="1">
        <p:scale>
          <a:sx n="87" d="100"/>
          <a:sy n="87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28814-AB33-4114-A461-14F3F9B8EB9C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ED437-B5F1-4A9D-8CCA-E1928C2CB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39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DCBE-FDC4-491B-B521-9435A209CC6A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29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D64A3-024D-4C72-9C9F-435C127DF204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77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BF61-F3AA-4DDC-9883-1BF8C9930555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8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7959F-8068-4480-9AFA-480C974C5D46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34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833A-295A-4597-BEED-B354AFE62B36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02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D1FC-984A-442D-B01C-A06680495EF2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79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3666-8AE5-429A-AC8A-C1CD0C622A63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0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8A6F2-8F7D-4E4B-A89A-AC25ECE7B7F2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33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66158-9A69-4812-8E1A-729C6E391850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8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765E-6B0A-42BF-A66D-E3EADC7A03FB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48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469CC-956A-4890-A486-DA40C04BBA34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91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EC2C-165C-4AFE-8B67-741FAF0B3D38}" type="datetime1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F8E1E-6FA4-4420-AEE1-AE95D32049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92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3402000" y="627573"/>
            <a:ext cx="2340000" cy="900000"/>
            <a:chOff x="-1955222" y="3674058"/>
            <a:chExt cx="2340000" cy="954878"/>
          </a:xfrm>
        </p:grpSpPr>
        <p:sp>
          <p:nvSpPr>
            <p:cNvPr id="4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5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管理技術者</a:t>
              </a:r>
              <a:endParaRPr lang="ja-JP" altLang="en-US" sz="105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5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2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51520" y="3284984"/>
            <a:ext cx="1800000" cy="900000"/>
            <a:chOff x="-1955222" y="3674058"/>
            <a:chExt cx="2340000" cy="954878"/>
          </a:xfrm>
        </p:grpSpPr>
        <p:sp>
          <p:nvSpPr>
            <p:cNvPr id="10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＊＊チームリーダー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7030784" y="3284984"/>
            <a:ext cx="1800000" cy="900000"/>
            <a:chOff x="-1955222" y="3674058"/>
            <a:chExt cx="2340000" cy="954878"/>
          </a:xfrm>
        </p:grpSpPr>
        <p:sp>
          <p:nvSpPr>
            <p:cNvPr id="13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＊＊チームリーダー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3672000" y="3284984"/>
            <a:ext cx="1800000" cy="900000"/>
            <a:chOff x="-1955222" y="3674058"/>
            <a:chExt cx="2340000" cy="954878"/>
          </a:xfrm>
        </p:grpSpPr>
        <p:sp>
          <p:nvSpPr>
            <p:cNvPr id="16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＊＊チームリーダー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51520" y="4581128"/>
            <a:ext cx="1800000" cy="900000"/>
            <a:chOff x="-1955222" y="3674058"/>
            <a:chExt cx="2340000" cy="954878"/>
          </a:xfrm>
        </p:grpSpPr>
        <p:sp>
          <p:nvSpPr>
            <p:cNvPr id="22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＊＊メンバー</a:t>
              </a: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3672000" y="4581128"/>
            <a:ext cx="1800000" cy="900000"/>
            <a:chOff x="-1955222" y="3674058"/>
            <a:chExt cx="2340000" cy="954878"/>
          </a:xfrm>
        </p:grpSpPr>
        <p:sp>
          <p:nvSpPr>
            <p:cNvPr id="25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＊＊メンバー</a:t>
              </a:r>
            </a:p>
          </p:txBody>
        </p:sp>
        <p:sp>
          <p:nvSpPr>
            <p:cNvPr id="26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7023119" y="4581128"/>
            <a:ext cx="1800000" cy="900000"/>
            <a:chOff x="-1955222" y="3674058"/>
            <a:chExt cx="2340000" cy="954878"/>
          </a:xfrm>
        </p:grpSpPr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＊＊メンバー</a:t>
              </a:r>
            </a:p>
          </p:txBody>
        </p:sp>
        <p:sp>
          <p:nvSpPr>
            <p:cNvPr id="32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cxnSp>
        <p:nvCxnSpPr>
          <p:cNvPr id="34" name="直線コネクタ 33"/>
          <p:cNvCxnSpPr>
            <a:stCxn id="5" idx="2"/>
          </p:cNvCxnSpPr>
          <p:nvPr/>
        </p:nvCxnSpPr>
        <p:spPr>
          <a:xfrm>
            <a:off x="4572000" y="1527573"/>
            <a:ext cx="0" cy="2452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コネクタ: カギ線 35"/>
          <p:cNvCxnSpPr>
            <a:endCxn id="10" idx="0"/>
          </p:cNvCxnSpPr>
          <p:nvPr/>
        </p:nvCxnSpPr>
        <p:spPr>
          <a:xfrm rot="5400000">
            <a:off x="2555676" y="1268660"/>
            <a:ext cx="612168" cy="3420480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コネクタ: カギ線 37"/>
          <p:cNvCxnSpPr>
            <a:endCxn id="13" idx="0"/>
          </p:cNvCxnSpPr>
          <p:nvPr/>
        </p:nvCxnSpPr>
        <p:spPr>
          <a:xfrm rot="16200000" flipH="1">
            <a:off x="5945308" y="1299508"/>
            <a:ext cx="612168" cy="3358784"/>
          </a:xfrm>
          <a:prstGeom prst="bentConnector3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1" idx="2"/>
            <a:endCxn id="22" idx="0"/>
          </p:cNvCxnSpPr>
          <p:nvPr/>
        </p:nvCxnSpPr>
        <p:spPr>
          <a:xfrm>
            <a:off x="1151520" y="4184984"/>
            <a:ext cx="0" cy="3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stCxn id="17" idx="2"/>
            <a:endCxn id="25" idx="0"/>
          </p:cNvCxnSpPr>
          <p:nvPr/>
        </p:nvCxnSpPr>
        <p:spPr>
          <a:xfrm>
            <a:off x="4572000" y="4184984"/>
            <a:ext cx="0" cy="3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14" idx="2"/>
            <a:endCxn id="31" idx="0"/>
          </p:cNvCxnSpPr>
          <p:nvPr/>
        </p:nvCxnSpPr>
        <p:spPr>
          <a:xfrm flipH="1">
            <a:off x="7923119" y="4184984"/>
            <a:ext cx="7665" cy="3961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107504" y="2582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体制図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923119" y="258240"/>
            <a:ext cx="79060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（</a:t>
            </a:r>
            <a:r>
              <a:rPr lang="ja-JP" altLang="en-US" sz="105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様式</a:t>
            </a:r>
            <a:r>
              <a:rPr lang="en-US" altLang="ja-JP" sz="105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7</a:t>
            </a:r>
            <a:r>
              <a:rPr lang="ja-JP" altLang="en-US" sz="105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</a:t>
            </a:r>
            <a:endParaRPr kumimoji="1" lang="ja-JP" altLang="en-US" sz="105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46" name="直線コネクタ 45"/>
          <p:cNvCxnSpPr>
            <a:endCxn id="16" idx="0"/>
          </p:cNvCxnSpPr>
          <p:nvPr/>
        </p:nvCxnSpPr>
        <p:spPr>
          <a:xfrm>
            <a:off x="4572000" y="1772816"/>
            <a:ext cx="0" cy="1512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03549" y="6308385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※</a:t>
            </a:r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必要に応じて適宜、追加・変更すること。</a:t>
            </a:r>
          </a:p>
        </p:txBody>
      </p:sp>
      <p:grpSp>
        <p:nvGrpSpPr>
          <p:cNvPr id="33" name="グループ化 32"/>
          <p:cNvGrpSpPr/>
          <p:nvPr/>
        </p:nvGrpSpPr>
        <p:grpSpPr>
          <a:xfrm>
            <a:off x="668562" y="1785367"/>
            <a:ext cx="1800000" cy="900000"/>
            <a:chOff x="-1955222" y="3674058"/>
            <a:chExt cx="2340000" cy="954878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照査技術者</a:t>
              </a:r>
              <a:endParaRPr lang="ja-JP" altLang="en-US" sz="1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39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3671999" y="1785367"/>
            <a:ext cx="1800000" cy="900000"/>
            <a:chOff x="-1955222" y="3674058"/>
            <a:chExt cx="2340000" cy="954878"/>
          </a:xfrm>
        </p:grpSpPr>
        <p:sp>
          <p:nvSpPr>
            <p:cNvPr id="41" name="Rectangle 36"/>
            <p:cNvSpPr>
              <a:spLocks noChangeArrowheads="1"/>
            </p:cNvSpPr>
            <p:nvPr/>
          </p:nvSpPr>
          <p:spPr bwMode="auto">
            <a:xfrm>
              <a:off x="-1955222" y="3674058"/>
              <a:ext cx="2340000" cy="2349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r>
                <a:rPr lang="ja-JP" altLang="en-US" sz="1000" dirty="0" smtClean="0">
                  <a:latin typeface="UD デジタル 教科書体 N-R" panose="02020400000000000000" pitchFamily="17" charset="-128"/>
                  <a:ea typeface="UD デジタル 教科書体 N-R" panose="02020400000000000000" pitchFamily="17" charset="-128"/>
                </a:rPr>
                <a:t>担当技術者</a:t>
              </a:r>
              <a:endParaRPr lang="ja-JP" altLang="en-US" sz="10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-1955222" y="3908936"/>
              <a:ext cx="2340000" cy="720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ja-JP" altLang="en-US" sz="1000" b="1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endParaRP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503549" y="5953947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※</a:t>
            </a:r>
            <a:r>
              <a:rPr kumimoji="1" lang="ja-JP" altLang="en-US" sz="14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担当技術者は複数人でも構いません。</a:t>
            </a:r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227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テキスト ボックス 54"/>
          <p:cNvSpPr txBox="1"/>
          <p:nvPr/>
        </p:nvSpPr>
        <p:spPr>
          <a:xfrm>
            <a:off x="107504" y="25824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役割・業務</a:t>
            </a:r>
            <a:r>
              <a:rPr lang="ja-JP" altLang="en-US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内容</a:t>
            </a:r>
            <a:endParaRPr kumimoji="1" lang="ja-JP" altLang="en-US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03549" y="6308385"/>
            <a:ext cx="5220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※</a:t>
            </a:r>
            <a:r>
              <a:rPr kumimoji="1" lang="ja-JP" altLang="en-US" sz="14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必要に応じて適宜、行を追加すること。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209451"/>
              </p:ext>
            </p:extLst>
          </p:nvPr>
        </p:nvGraphicFramePr>
        <p:xfrm>
          <a:off x="503549" y="655901"/>
          <a:ext cx="8136903" cy="4949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3">
                  <a:extLst>
                    <a:ext uri="{9D8B030D-6E8A-4147-A177-3AD203B41FA5}">
                      <a16:colId xmlns:a16="http://schemas.microsoft.com/office/drawing/2014/main" val="215472007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50278406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1370305615"/>
                    </a:ext>
                  </a:extLst>
                </a:gridCol>
              </a:tblGrid>
              <a:tr h="3469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役割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担当者名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業務内容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456964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管理技術者</a:t>
                      </a:r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283490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担当技術者</a:t>
                      </a:r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136009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照査技術者</a:t>
                      </a:r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9344863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＊＊チームリーダー</a:t>
                      </a:r>
                      <a:endParaRPr kumimoji="1" lang="en-US" altLang="ja-JP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26958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＊＊チームリーダー</a:t>
                      </a:r>
                      <a:endParaRPr kumimoji="1" lang="en-US" altLang="ja-JP" sz="1400" dirty="0" smtClean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97321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＊＊メンバー</a:t>
                      </a:r>
                      <a:endParaRPr kumimoji="1" lang="en-US" altLang="ja-JP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722061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＊＊メンバー</a:t>
                      </a:r>
                      <a:endParaRPr kumimoji="1" lang="en-US" altLang="ja-JP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203749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＊＊メンバー</a:t>
                      </a:r>
                      <a:endParaRPr kumimoji="1" lang="en-US" altLang="ja-JP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895537"/>
                  </a:ext>
                </a:extLst>
              </a:tr>
              <a:tr h="491554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UD デジタル 教科書体 N-R" panose="02020400000000000000" pitchFamily="17" charset="-128"/>
                          <a:ea typeface="UD デジタル 教科書体 N-R" panose="02020400000000000000" pitchFamily="17" charset="-128"/>
                        </a:rPr>
                        <a:t>＊＊メンバー</a:t>
                      </a:r>
                      <a:endParaRPr kumimoji="1" lang="en-US" altLang="ja-JP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UD デジタル 教科書体 N-R" panose="02020400000000000000" pitchFamily="17" charset="-128"/>
                        <a:ea typeface="UD デジタル 教科書体 N-R" panose="02020400000000000000" pitchFamily="17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87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825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t" anchorCtr="0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画面に合わせる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UD デジタル 教科書体 N-R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2025-04-15T05:07:16Z</dcterms:modified>
</cp:coreProperties>
</file>