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9144000" cy="6858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4BD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348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348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r">
              <a:defRPr sz="1200"/>
            </a:lvl1pPr>
          </a:lstStyle>
          <a:p>
            <a:fld id="{690D6052-92DD-4C4B-9A71-C0255BEB1E40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6" rIns="91434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51220"/>
            <a:ext cx="5388610" cy="3887361"/>
          </a:xfrm>
          <a:prstGeom prst="rect">
            <a:avLst/>
          </a:prstGeom>
        </p:spPr>
        <p:txBody>
          <a:bodyPr vert="horz" lIns="91434" tIns="45716" rIns="91434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18831" cy="495347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7317"/>
            <a:ext cx="2918831" cy="495347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r">
              <a:defRPr sz="1200"/>
            </a:lvl1pPr>
          </a:lstStyle>
          <a:p>
            <a:fld id="{CFB5602E-C49D-455C-AC39-0F07C4849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95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4F3CC-D1DC-41CA-921B-8092D71ABA97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17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9A8C-F009-45F9-91BF-78A4545045CA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16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1CB9-C159-48CD-87B4-98084E078D57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27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982F-5980-4BF4-80F6-4A98ED8F20CA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9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0CBB-E24A-4798-B7F2-89411356A3C0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30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8803-9A49-4E2F-942F-4B7CB882DAFE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71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D66E-F51F-4734-98E3-8E6395EB46B0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51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998A-2F35-473A-B53D-DD9731499B16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04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6FE0-7B0E-484D-AC75-7590A483C945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59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5F0C-D21F-4654-ACBB-2A1A69BB6C9B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79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F37D-ECDA-4782-9404-9F7819643A08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37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1A171-2F32-4C2E-968B-88A4AEF92663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01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e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1.wmf"/><Relationship Id="rId21" Type="http://schemas.openxmlformats.org/officeDocument/2006/relationships/image" Target="../media/image10.emf"/><Relationship Id="rId7" Type="http://schemas.openxmlformats.org/officeDocument/2006/relationships/image" Target="../media/image3.e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e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9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7.bin"/><Relationship Id="rId22" Type="http://schemas.openxmlformats.org/officeDocument/2006/relationships/package" Target="../embeddings/Microsoft_Word_Document.docx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2.emf"/><Relationship Id="rId7" Type="http://schemas.openxmlformats.org/officeDocument/2006/relationships/image" Target="../media/image14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6.emf"/><Relationship Id="rId5" Type="http://schemas.openxmlformats.org/officeDocument/2006/relationships/image" Target="../media/image13.e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7.emf"/><Relationship Id="rId7" Type="http://schemas.openxmlformats.org/officeDocument/2006/relationships/image" Target="../media/image19.e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1.emf"/><Relationship Id="rId5" Type="http://schemas.openxmlformats.org/officeDocument/2006/relationships/image" Target="../media/image18.e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7.emf"/><Relationship Id="rId3" Type="http://schemas.openxmlformats.org/officeDocument/2006/relationships/image" Target="../media/image22.emf"/><Relationship Id="rId7" Type="http://schemas.openxmlformats.org/officeDocument/2006/relationships/image" Target="../media/image24.emf"/><Relationship Id="rId12" Type="http://schemas.openxmlformats.org/officeDocument/2006/relationships/oleObject" Target="../embeddings/oleObject26.bin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6.emf"/><Relationship Id="rId5" Type="http://schemas.openxmlformats.org/officeDocument/2006/relationships/image" Target="../media/image23.emf"/><Relationship Id="rId15" Type="http://schemas.openxmlformats.org/officeDocument/2006/relationships/image" Target="../media/image28.e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5.emf"/><Relationship Id="rId14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5278" y="5983424"/>
            <a:ext cx="1544400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endParaRPr kumimoji="1"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468538"/>
              </p:ext>
            </p:extLst>
          </p:nvPr>
        </p:nvGraphicFramePr>
        <p:xfrm>
          <a:off x="2743200" y="3338513"/>
          <a:ext cx="36576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ドパッド ドキュメント" r:id="rId2" imgW="3657600" imgH="181440" progId="WordPad.Document.1">
                  <p:embed/>
                </p:oleObj>
              </mc:Choice>
              <mc:Fallback>
                <p:oleObj name="ワードパッド ドキュメント" r:id="rId2" imgW="3657600" imgH="181440" progId="WordPad.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43200" y="3338513"/>
                        <a:ext cx="3657600" cy="18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225278" y="2239921"/>
            <a:ext cx="1542473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endParaRPr kumimoji="1"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476764"/>
              </p:ext>
            </p:extLst>
          </p:nvPr>
        </p:nvGraphicFramePr>
        <p:xfrm>
          <a:off x="1378743" y="294812"/>
          <a:ext cx="100441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4" imgW="9420455" imgH="455913" progId="Word.Document.12">
                  <p:embed/>
                </p:oleObj>
              </mc:Choice>
              <mc:Fallback>
                <p:oleObj name="文書" r:id="rId4" imgW="9420455" imgH="45591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8743" y="294812"/>
                        <a:ext cx="10044113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オブジェクト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246212"/>
              </p:ext>
            </p:extLst>
          </p:nvPr>
        </p:nvGraphicFramePr>
        <p:xfrm>
          <a:off x="363698" y="6047592"/>
          <a:ext cx="68341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6" imgW="6833689" imgH="517318" progId="Word.Document.12">
                  <p:embed/>
                </p:oleObj>
              </mc:Choice>
              <mc:Fallback>
                <p:oleObj name="文書" r:id="rId6" imgW="6833689" imgH="5173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3698" y="6047592"/>
                        <a:ext cx="6834188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055936"/>
              </p:ext>
            </p:extLst>
          </p:nvPr>
        </p:nvGraphicFramePr>
        <p:xfrm>
          <a:off x="1128713" y="42863"/>
          <a:ext cx="704373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8" imgW="7127474" imgH="840882" progId="Word.Document.12">
                  <p:embed/>
                </p:oleObj>
              </mc:Choice>
              <mc:Fallback>
                <p:oleObj name="文書" r:id="rId8" imgW="7127474" imgH="84088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28713" y="42863"/>
                        <a:ext cx="7043737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918860"/>
              </p:ext>
            </p:extLst>
          </p:nvPr>
        </p:nvGraphicFramePr>
        <p:xfrm>
          <a:off x="2106516" y="2235111"/>
          <a:ext cx="6834188" cy="219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10" imgW="6833976" imgH="2199104" progId="Word.Document.12">
                  <p:embed/>
                </p:oleObj>
              </mc:Choice>
              <mc:Fallback>
                <p:oleObj name="文書" r:id="rId10" imgW="6833976" imgH="219910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06516" y="2235111"/>
                        <a:ext cx="6834188" cy="2198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00820"/>
              </p:ext>
            </p:extLst>
          </p:nvPr>
        </p:nvGraphicFramePr>
        <p:xfrm>
          <a:off x="2185988" y="4186238"/>
          <a:ext cx="6757987" cy="187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12" imgW="6833976" imgH="1900732" progId="Word.Document.12">
                  <p:embed/>
                </p:oleObj>
              </mc:Choice>
              <mc:Fallback>
                <p:oleObj name="文書" r:id="rId12" imgW="6833976" imgH="19007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85988" y="4186238"/>
                        <a:ext cx="6757987" cy="1871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225278" y="788767"/>
            <a:ext cx="1542473" cy="576000"/>
          </a:xfrm>
          <a:custGeom>
            <a:avLst/>
            <a:gdLst>
              <a:gd name="connsiteX0" fmla="*/ 0 w 1542473"/>
              <a:gd name="connsiteY0" fmla="*/ 0 h 461665"/>
              <a:gd name="connsiteX1" fmla="*/ 1542473 w 1542473"/>
              <a:gd name="connsiteY1" fmla="*/ 0 h 461665"/>
              <a:gd name="connsiteX2" fmla="*/ 1542473 w 1542473"/>
              <a:gd name="connsiteY2" fmla="*/ 461665 h 461665"/>
              <a:gd name="connsiteX3" fmla="*/ 0 w 1542473"/>
              <a:gd name="connsiteY3" fmla="*/ 461665 h 461665"/>
              <a:gd name="connsiteX4" fmla="*/ 0 w 1542473"/>
              <a:gd name="connsiteY4" fmla="*/ 0 h 461665"/>
              <a:gd name="connsiteX0" fmla="*/ 0 w 1542473"/>
              <a:gd name="connsiteY0" fmla="*/ 0 h 481121"/>
              <a:gd name="connsiteX1" fmla="*/ 1542473 w 1542473"/>
              <a:gd name="connsiteY1" fmla="*/ 0 h 481121"/>
              <a:gd name="connsiteX2" fmla="*/ 1542473 w 1542473"/>
              <a:gd name="connsiteY2" fmla="*/ 461665 h 481121"/>
              <a:gd name="connsiteX3" fmla="*/ 776983 w 1542473"/>
              <a:gd name="connsiteY3" fmla="*/ 481121 h 481121"/>
              <a:gd name="connsiteX4" fmla="*/ 0 w 1542473"/>
              <a:gd name="connsiteY4" fmla="*/ 461665 h 481121"/>
              <a:gd name="connsiteX5" fmla="*/ 0 w 1542473"/>
              <a:gd name="connsiteY5" fmla="*/ 0 h 481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42473" h="481121">
                <a:moveTo>
                  <a:pt x="0" y="0"/>
                </a:moveTo>
                <a:lnTo>
                  <a:pt x="1542473" y="0"/>
                </a:lnTo>
                <a:lnTo>
                  <a:pt x="1542473" y="461665"/>
                </a:lnTo>
                <a:lnTo>
                  <a:pt x="776983" y="481121"/>
                </a:lnTo>
                <a:lnTo>
                  <a:pt x="0" y="461665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endParaRPr kumimoji="1"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875287"/>
              </p:ext>
            </p:extLst>
          </p:nvPr>
        </p:nvGraphicFramePr>
        <p:xfrm>
          <a:off x="363698" y="795633"/>
          <a:ext cx="683418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14" imgW="6833976" imgH="737114" progId="Word.Document.12">
                  <p:embed/>
                </p:oleObj>
              </mc:Choice>
              <mc:Fallback>
                <p:oleObj name="文書" r:id="rId14" imgW="6833976" imgH="7371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63698" y="795633"/>
                        <a:ext cx="6834188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003598"/>
              </p:ext>
            </p:extLst>
          </p:nvPr>
        </p:nvGraphicFramePr>
        <p:xfrm>
          <a:off x="363698" y="2314829"/>
          <a:ext cx="68341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16" imgW="6833976" imgH="517563" progId="Word.Document.12">
                  <p:embed/>
                </p:oleObj>
              </mc:Choice>
              <mc:Fallback>
                <p:oleObj name="文書" r:id="rId16" imgW="6833976" imgH="5175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63698" y="2314829"/>
                        <a:ext cx="6834188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674970"/>
              </p:ext>
            </p:extLst>
          </p:nvPr>
        </p:nvGraphicFramePr>
        <p:xfrm>
          <a:off x="2106516" y="5948362"/>
          <a:ext cx="6834188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18" imgW="6833976" imgH="1088395" progId="Word.Document.12">
                  <p:embed/>
                </p:oleObj>
              </mc:Choice>
              <mc:Fallback>
                <p:oleObj name="文書" r:id="rId18" imgW="6833976" imgH="10883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06516" y="5948362"/>
                        <a:ext cx="6834188" cy="1089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180143"/>
              </p:ext>
            </p:extLst>
          </p:nvPr>
        </p:nvGraphicFramePr>
        <p:xfrm>
          <a:off x="2143125" y="728663"/>
          <a:ext cx="6757988" cy="141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20" imgW="6833976" imgH="1442555" progId="Word.Document.12">
                  <p:embed/>
                </p:oleObj>
              </mc:Choice>
              <mc:Fallback>
                <p:oleObj name="文書" r:id="rId20" imgW="6833976" imgH="14425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143125" y="728663"/>
                        <a:ext cx="6757988" cy="1414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63B442A0-EA22-EC7B-0673-1FC29E2C1E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574992"/>
              </p:ext>
            </p:extLst>
          </p:nvPr>
        </p:nvGraphicFramePr>
        <p:xfrm>
          <a:off x="8015287" y="-18460"/>
          <a:ext cx="281781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2" imgW="2682661" imgH="457097" progId="Word.Document.12">
                  <p:embed/>
                </p:oleObj>
              </mc:Choice>
              <mc:Fallback>
                <p:oleObj name="Document" r:id="rId22" imgW="2682661" imgH="457097" progId="Word.Document.12">
                  <p:embed/>
                  <p:pic>
                    <p:nvPicPr>
                      <p:cNvPr id="9" name="オブジェクト 8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8015287" y="-18460"/>
                        <a:ext cx="2817812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019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0"/>
            <a:ext cx="4549422" cy="451556"/>
            <a:chOff x="212918" y="1148424"/>
            <a:chExt cx="4567382" cy="52322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212918" y="1148424"/>
              <a:ext cx="4567382" cy="523220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 anchor="ctr" anchorCtr="0">
              <a:spAutoFit/>
            </a:bodyPr>
            <a:lstStyle/>
            <a:p>
              <a:endParaRPr kumimoji="1" lang="en-US" altLang="ja-JP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4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４　方向性・ゴール・主な取組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10293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ほうこう</a:t>
              </a:r>
              <a:r>
                <a:rPr kumimoji="1" lang="ja-JP" altLang="en-US" sz="800" dirty="0" err="1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せい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122215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ごーる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663031" y="1237960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おも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968926" y="1237959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とりくみ</a:t>
              </a:r>
            </a:p>
          </p:txBody>
        </p:sp>
      </p:grpSp>
      <p:sp>
        <p:nvSpPr>
          <p:cNvPr id="16" name="山形 15"/>
          <p:cNvSpPr/>
          <p:nvPr/>
        </p:nvSpPr>
        <p:spPr>
          <a:xfrm>
            <a:off x="4450747" y="1692050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86882" y="3104786"/>
            <a:ext cx="8667028" cy="1941272"/>
          </a:xfrm>
          <a:prstGeom prst="rect">
            <a:avLst/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771444"/>
              </p:ext>
            </p:extLst>
          </p:nvPr>
        </p:nvGraphicFramePr>
        <p:xfrm>
          <a:off x="371475" y="614363"/>
          <a:ext cx="6757988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2" imgW="6833976" imgH="806218" progId="Word.Document.12">
                  <p:embed/>
                </p:oleObj>
              </mc:Choice>
              <mc:Fallback>
                <p:oleObj name="文書" r:id="rId2" imgW="6833976" imgH="8062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1475" y="614363"/>
                        <a:ext cx="6757988" cy="785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144076"/>
              </p:ext>
            </p:extLst>
          </p:nvPr>
        </p:nvGraphicFramePr>
        <p:xfrm>
          <a:off x="286882" y="1434013"/>
          <a:ext cx="6834188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4" imgW="6833976" imgH="1383168" progId="Word.Document.12">
                  <p:embed/>
                </p:oleObj>
              </mc:Choice>
              <mc:Fallback>
                <p:oleObj name="文書" r:id="rId4" imgW="6833976" imgH="138316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6882" y="1434013"/>
                        <a:ext cx="6834188" cy="1382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508589"/>
              </p:ext>
            </p:extLst>
          </p:nvPr>
        </p:nvGraphicFramePr>
        <p:xfrm>
          <a:off x="5208411" y="1434880"/>
          <a:ext cx="6834188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6" imgW="6833976" imgH="1094153" progId="Word.Document.12">
                  <p:embed/>
                </p:oleObj>
              </mc:Choice>
              <mc:Fallback>
                <p:oleObj name="文書" r:id="rId6" imgW="6833976" imgH="10941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08411" y="1434880"/>
                        <a:ext cx="6834188" cy="109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オブジェクト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826874"/>
              </p:ext>
            </p:extLst>
          </p:nvPr>
        </p:nvGraphicFramePr>
        <p:xfrm>
          <a:off x="471488" y="3114675"/>
          <a:ext cx="7072312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8" imgW="7494591" imgH="2275455" progId="Word.Document.12">
                  <p:embed/>
                </p:oleObj>
              </mc:Choice>
              <mc:Fallback>
                <p:oleObj name="文書" r:id="rId8" imgW="7494591" imgH="22754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71488" y="3114675"/>
                        <a:ext cx="7072312" cy="214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567834"/>
              </p:ext>
            </p:extLst>
          </p:nvPr>
        </p:nvGraphicFramePr>
        <p:xfrm>
          <a:off x="4620396" y="3391773"/>
          <a:ext cx="6834188" cy="167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10" imgW="6833976" imgH="1671463" progId="Word.Document.12">
                  <p:embed/>
                </p:oleObj>
              </mc:Choice>
              <mc:Fallback>
                <p:oleObj name="文書" r:id="rId10" imgW="6833976" imgH="16714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20396" y="3391773"/>
                        <a:ext cx="6834188" cy="167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55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6" name="山形 15"/>
          <p:cNvSpPr/>
          <p:nvPr/>
        </p:nvSpPr>
        <p:spPr>
          <a:xfrm>
            <a:off x="4651802" y="1322160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27123" y="2040599"/>
            <a:ext cx="8761897" cy="4644462"/>
          </a:xfrm>
          <a:prstGeom prst="rect">
            <a:avLst/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08292"/>
              </p:ext>
            </p:extLst>
          </p:nvPr>
        </p:nvGraphicFramePr>
        <p:xfrm>
          <a:off x="4991100" y="802242"/>
          <a:ext cx="66548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2" imgW="6833689" imgH="1153353" progId="Word.Document.12">
                  <p:embed/>
                </p:oleObj>
              </mc:Choice>
              <mc:Fallback>
                <p:oleObj name="文書" r:id="rId2" imgW="6833689" imgH="11533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91100" y="802242"/>
                        <a:ext cx="6654800" cy="111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557624"/>
              </p:ext>
            </p:extLst>
          </p:nvPr>
        </p:nvGraphicFramePr>
        <p:xfrm>
          <a:off x="127123" y="152714"/>
          <a:ext cx="9016878" cy="950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4" imgW="9804190" imgH="1036261" progId="Word.Document.12">
                  <p:embed/>
                </p:oleObj>
              </mc:Choice>
              <mc:Fallback>
                <p:oleObj name="文書" r:id="rId4" imgW="9804190" imgH="10362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123" y="152714"/>
                        <a:ext cx="9016878" cy="9507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オブジェクト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708171"/>
              </p:ext>
            </p:extLst>
          </p:nvPr>
        </p:nvGraphicFramePr>
        <p:xfrm>
          <a:off x="127123" y="715482"/>
          <a:ext cx="6834188" cy="155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6" imgW="6833976" imgH="1558089" progId="Word.Document.12">
                  <p:embed/>
                </p:oleObj>
              </mc:Choice>
              <mc:Fallback>
                <p:oleObj name="文書" r:id="rId6" imgW="6833976" imgH="155808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7123" y="715482"/>
                        <a:ext cx="6834188" cy="1557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オブジェクト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364361"/>
              </p:ext>
            </p:extLst>
          </p:nvPr>
        </p:nvGraphicFramePr>
        <p:xfrm>
          <a:off x="157163" y="2085975"/>
          <a:ext cx="7215187" cy="505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8" imgW="7771369" imgH="5437489" progId="Word.Document.12">
                  <p:embed/>
                </p:oleObj>
              </mc:Choice>
              <mc:Fallback>
                <p:oleObj name="文書" r:id="rId8" imgW="7771369" imgH="543748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7163" y="2085975"/>
                        <a:ext cx="7215187" cy="5057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オブジェクト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576884"/>
              </p:ext>
            </p:extLst>
          </p:nvPr>
        </p:nvGraphicFramePr>
        <p:xfrm>
          <a:off x="4508071" y="2338253"/>
          <a:ext cx="6657975" cy="421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10" imgW="6833976" imgH="4327665" progId="Word.Document.12">
                  <p:embed/>
                </p:oleObj>
              </mc:Choice>
              <mc:Fallback>
                <p:oleObj name="文書" r:id="rId10" imgW="6833976" imgH="4327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08071" y="2338253"/>
                        <a:ext cx="6657975" cy="421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77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16" name="山形 15"/>
          <p:cNvSpPr/>
          <p:nvPr/>
        </p:nvSpPr>
        <p:spPr>
          <a:xfrm>
            <a:off x="4409927" y="1344830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46062" y="1908984"/>
            <a:ext cx="8667028" cy="1424574"/>
          </a:xfrm>
          <a:prstGeom prst="rect">
            <a:avLst/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46062" y="3492816"/>
            <a:ext cx="1548870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endParaRPr kumimoji="1"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529542"/>
              </p:ext>
            </p:extLst>
          </p:nvPr>
        </p:nvGraphicFramePr>
        <p:xfrm>
          <a:off x="4829463" y="707576"/>
          <a:ext cx="6832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2" imgW="6833689" imgH="865195" progId="Word.Document.12">
                  <p:embed/>
                </p:oleObj>
              </mc:Choice>
              <mc:Fallback>
                <p:oleObj name="文書" r:id="rId2" imgW="6833689" imgH="8651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829463" y="707576"/>
                        <a:ext cx="68326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477618"/>
              </p:ext>
            </p:extLst>
          </p:nvPr>
        </p:nvGraphicFramePr>
        <p:xfrm>
          <a:off x="271463" y="142875"/>
          <a:ext cx="728662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4" imgW="7329430" imgH="1082065" progId="Word.Document.12">
                  <p:embed/>
                </p:oleObj>
              </mc:Choice>
              <mc:Fallback>
                <p:oleObj name="文書" r:id="rId4" imgW="7329430" imgH="10820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1463" y="142875"/>
                        <a:ext cx="7286625" cy="1071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397100"/>
              </p:ext>
            </p:extLst>
          </p:nvPr>
        </p:nvGraphicFramePr>
        <p:xfrm>
          <a:off x="242888" y="657225"/>
          <a:ext cx="6757987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6" imgW="6833976" imgH="1153900" progId="Word.Document.12">
                  <p:embed/>
                </p:oleObj>
              </mc:Choice>
              <mc:Fallback>
                <p:oleObj name="文書" r:id="rId6" imgW="6833976" imgH="1153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2888" y="657225"/>
                        <a:ext cx="6757987" cy="1128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711953"/>
              </p:ext>
            </p:extLst>
          </p:nvPr>
        </p:nvGraphicFramePr>
        <p:xfrm>
          <a:off x="485775" y="1914525"/>
          <a:ext cx="7558088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8" imgW="7754092" imgH="1715227" progId="Word.Document.12">
                  <p:embed/>
                </p:oleObj>
              </mc:Choice>
              <mc:Fallback>
                <p:oleObj name="文書" r:id="rId8" imgW="7754092" imgH="171522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5775" y="1914525"/>
                        <a:ext cx="7558088" cy="167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856749"/>
              </p:ext>
            </p:extLst>
          </p:nvPr>
        </p:nvGraphicFramePr>
        <p:xfrm>
          <a:off x="4579576" y="2179444"/>
          <a:ext cx="6834188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10" imgW="6833976" imgH="1153900" progId="Word.Document.12">
                  <p:embed/>
                </p:oleObj>
              </mc:Choice>
              <mc:Fallback>
                <p:oleObj name="文書" r:id="rId10" imgW="6833976" imgH="1153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79576" y="2179444"/>
                        <a:ext cx="6834188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オブジェクト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919110"/>
              </p:ext>
            </p:extLst>
          </p:nvPr>
        </p:nvGraphicFramePr>
        <p:xfrm>
          <a:off x="306047" y="3453850"/>
          <a:ext cx="683418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12" imgW="6833976" imgH="806218" progId="Word.Document.12">
                  <p:embed/>
                </p:oleObj>
              </mc:Choice>
              <mc:Fallback>
                <p:oleObj name="文書" r:id="rId12" imgW="6833976" imgH="8062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06047" y="3453850"/>
                        <a:ext cx="6834188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オブジェクト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940636"/>
              </p:ext>
            </p:extLst>
          </p:nvPr>
        </p:nvGraphicFramePr>
        <p:xfrm>
          <a:off x="1885950" y="3386138"/>
          <a:ext cx="6757988" cy="341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14" imgW="6833976" imgH="3462060" progId="Word.Document.12">
                  <p:embed/>
                </p:oleObj>
              </mc:Choice>
              <mc:Fallback>
                <p:oleObj name="文書" r:id="rId14" imgW="6833976" imgH="34620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885950" y="3386138"/>
                        <a:ext cx="6757988" cy="3414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596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CCFFFF"/>
        </a:solidFill>
      </a:spPr>
      <a:bodyPr wrap="square" rtlCol="0" anchor="ctr" anchorCtr="0">
        <a:spAutoFit/>
      </a:bodyPr>
      <a:lstStyle>
        <a:defPPr>
          <a:defRPr kumimoji="1" sz="1200" b="1" dirty="0" smtClean="0">
            <a:latin typeface="UD デジタル 教科書体 NK-R" panose="02020400000000000000" pitchFamily="18" charset="-128"/>
            <a:ea typeface="UD デジタル 教科書体 NK-R" panose="02020400000000000000" pitchFamily="18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3237</TotalTime>
  <Words>18</Words>
  <Application>Microsoft Office PowerPoint</Application>
  <PresentationFormat>画面に合わせる (4:3)</PresentationFormat>
  <Paragraphs>10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3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UD デジタル 教科書体 NK-R</vt:lpstr>
      <vt:lpstr>游ゴシック</vt:lpstr>
      <vt:lpstr>Arial</vt:lpstr>
      <vt:lpstr>Calibri</vt:lpstr>
      <vt:lpstr>Calibri Light</vt:lpstr>
      <vt:lpstr>Office テーマ</vt:lpstr>
      <vt:lpstr>ワードパッド ドキュメント</vt:lpstr>
      <vt:lpstr>文書</vt:lpstr>
      <vt:lpstr>Document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211</cp:revision>
  <cp:lastPrinted>2024-12-24T06:40:07Z</cp:lastPrinted>
  <dcterms:created xsi:type="dcterms:W3CDTF">2024-06-27T06:09:08Z</dcterms:created>
  <dcterms:modified xsi:type="dcterms:W3CDTF">2025-02-19T07:15:01Z</dcterms:modified>
</cp:coreProperties>
</file>