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4BD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12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690D6052-92DD-4C4B-9A71-C0255BEB1E40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73575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CFB5602E-C49D-455C-AC39-0F07C4849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95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4F3CC-D1DC-41CA-921B-8092D71ABA97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17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9A8C-F009-45F9-91BF-78A4545045CA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16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1CB9-C159-48CD-87B4-98084E078D57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27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982F-5980-4BF4-80F6-4A98ED8F20CA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9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0CBB-E24A-4798-B7F2-89411356A3C0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30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8803-9A49-4E2F-942F-4B7CB882DAFE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71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D66E-F51F-4734-98E3-8E6395EB46B0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51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998A-2F35-473A-B53D-DD9731499B16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04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6FE0-7B0E-484D-AC75-7590A483C945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59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5F0C-D21F-4654-ACBB-2A1A69BB6C9B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79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F37D-ECDA-4782-9404-9F7819643A08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37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1A171-2F32-4C2E-968B-88A4AEF92663}" type="datetime1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01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emf"/><Relationship Id="rId4" Type="http://schemas.openxmlformats.org/officeDocument/2006/relationships/image" Target="../media/image11.emf"/><Relationship Id="rId9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2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e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184724" y="1004192"/>
            <a:ext cx="1542473" cy="461665"/>
            <a:chOff x="138544" y="643975"/>
            <a:chExt cx="1542473" cy="461665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138544" y="643975"/>
              <a:ext cx="1542473" cy="461665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 anchor="ctr" anchorCtr="0">
              <a:spAutoFit/>
            </a:bodyPr>
            <a:lstStyle/>
            <a:p>
              <a:endParaRPr kumimoji="1"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2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　推進方針</a:t>
              </a:r>
              <a:endPara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00180" y="714779"/>
              <a:ext cx="8959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すいしんほうし</a:t>
              </a:r>
              <a:r>
                <a:rPr kumimoji="1" lang="ja-JP" altLang="en-US" sz="800" dirty="0" err="1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ん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10029" y="2582503"/>
            <a:ext cx="1542473" cy="461665"/>
            <a:chOff x="138544" y="1774664"/>
            <a:chExt cx="1542473" cy="461665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138544" y="1774664"/>
              <a:ext cx="1542473" cy="461665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 anchor="ctr" anchorCtr="0">
              <a:spAutoFit/>
            </a:bodyPr>
            <a:lstStyle/>
            <a:p>
              <a:endParaRPr kumimoji="1" lang="en-US" altLang="ja-JP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2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２　現状と課題</a:t>
              </a:r>
              <a:endPara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74780" y="1849103"/>
              <a:ext cx="658670" cy="22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げん</a:t>
              </a:r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じ</a:t>
              </a:r>
              <a:r>
                <a:rPr kumimoji="1" lang="ja-JP" altLang="en-US" sz="800" dirty="0" err="1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ょう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48144" y="1848306"/>
              <a:ext cx="55707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かだい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208102" y="6061829"/>
            <a:ext cx="1544400" cy="461665"/>
            <a:chOff x="136617" y="4773096"/>
            <a:chExt cx="1544400" cy="461665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136617" y="4773096"/>
              <a:ext cx="1544400" cy="461665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 anchor="ctr" anchorCtr="0">
              <a:spAutoFit/>
            </a:bodyPr>
            <a:lstStyle/>
            <a:p>
              <a:endParaRPr kumimoji="1" lang="en-US" altLang="ja-JP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2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３　目標</a:t>
              </a:r>
              <a:endPara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00180" y="4833731"/>
              <a:ext cx="658670" cy="22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err="1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もくひょう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214252"/>
              </p:ext>
            </p:extLst>
          </p:nvPr>
        </p:nvGraphicFramePr>
        <p:xfrm>
          <a:off x="1004935" y="196380"/>
          <a:ext cx="684053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文書" r:id="rId3" imgW="6840870" imgH="677544" progId="Word.Document.12">
                  <p:embed/>
                </p:oleObj>
              </mc:Choice>
              <mc:Fallback>
                <p:oleObj name="文書" r:id="rId3" imgW="6840870" imgH="6775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4935" y="196380"/>
                        <a:ext cx="6840538" cy="677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563536"/>
              </p:ext>
            </p:extLst>
          </p:nvPr>
        </p:nvGraphicFramePr>
        <p:xfrm>
          <a:off x="1997072" y="1004192"/>
          <a:ext cx="6840538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文書" r:id="rId5" imgW="6840870" imgH="1383530" progId="Word.Document.12">
                  <p:embed/>
                </p:oleObj>
              </mc:Choice>
              <mc:Fallback>
                <p:oleObj name="文書" r:id="rId5" imgW="6840870" imgH="13835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97072" y="1004192"/>
                        <a:ext cx="6840538" cy="138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416195"/>
              </p:ext>
            </p:extLst>
          </p:nvPr>
        </p:nvGraphicFramePr>
        <p:xfrm>
          <a:off x="1913946" y="2633922"/>
          <a:ext cx="6840538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文書" r:id="rId7" imgW="6840870" imgH="1431411" progId="Word.Document.12">
                  <p:embed/>
                </p:oleObj>
              </mc:Choice>
              <mc:Fallback>
                <p:oleObj name="文書" r:id="rId7" imgW="6840870" imgH="143141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13946" y="2633922"/>
                        <a:ext cx="6840538" cy="1431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263823"/>
              </p:ext>
            </p:extLst>
          </p:nvPr>
        </p:nvGraphicFramePr>
        <p:xfrm>
          <a:off x="1913946" y="4243949"/>
          <a:ext cx="6840538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文書" r:id="rId9" imgW="6840870" imgH="1442932" progId="Word.Document.12">
                  <p:embed/>
                </p:oleObj>
              </mc:Choice>
              <mc:Fallback>
                <p:oleObj name="文書" r:id="rId9" imgW="6840870" imgH="14429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13946" y="4243949"/>
                        <a:ext cx="6840538" cy="1443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16718"/>
              </p:ext>
            </p:extLst>
          </p:nvPr>
        </p:nvGraphicFramePr>
        <p:xfrm>
          <a:off x="1997072" y="6045489"/>
          <a:ext cx="68405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文書" r:id="rId11" imgW="6840870" imgH="577101" progId="Word.Document.12">
                  <p:embed/>
                </p:oleObj>
              </mc:Choice>
              <mc:Fallback>
                <p:oleObj name="文書" r:id="rId11" imgW="6840870" imgH="5771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97072" y="6045489"/>
                        <a:ext cx="6840538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019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0"/>
            <a:ext cx="4567382" cy="523220"/>
            <a:chOff x="212918" y="1148424"/>
            <a:chExt cx="4567382" cy="52322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212918" y="1148424"/>
              <a:ext cx="4567382" cy="523220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 anchor="ctr" anchorCtr="0">
              <a:spAutoFit/>
            </a:bodyPr>
            <a:lstStyle/>
            <a:p>
              <a:endParaRPr kumimoji="1" lang="en-US" altLang="ja-JP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4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４　</a:t>
              </a:r>
              <a:r>
                <a:rPr kumimoji="1" lang="ja-JP" altLang="en-US" sz="14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方向性・</a:t>
              </a:r>
              <a:r>
                <a:rPr kumimoji="1" lang="ja-JP" altLang="en-US" sz="14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到達点・</a:t>
              </a:r>
              <a:r>
                <a:rPr kumimoji="1" lang="ja-JP" altLang="en-US" sz="14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主な取組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10293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ほうこう</a:t>
              </a:r>
              <a:r>
                <a:rPr kumimoji="1" lang="ja-JP" altLang="en-US" sz="800" dirty="0" err="1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せい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043468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とうたつてん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663031" y="1237960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おも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018992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かだい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6" name="山形 15"/>
          <p:cNvSpPr/>
          <p:nvPr/>
        </p:nvSpPr>
        <p:spPr>
          <a:xfrm>
            <a:off x="4699650" y="1483601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46062" y="2565414"/>
            <a:ext cx="8667028" cy="1729488"/>
          </a:xfrm>
          <a:prstGeom prst="rect">
            <a:avLst/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0788"/>
              </p:ext>
            </p:extLst>
          </p:nvPr>
        </p:nvGraphicFramePr>
        <p:xfrm>
          <a:off x="246062" y="708597"/>
          <a:ext cx="68405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文書" r:id="rId3" imgW="6840870" imgH="288730" progId="Word.Document.12">
                  <p:embed/>
                </p:oleObj>
              </mc:Choice>
              <mc:Fallback>
                <p:oleObj name="文書" r:id="rId3" imgW="6840870" imgH="2887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6062" y="708597"/>
                        <a:ext cx="6840538" cy="28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504783"/>
              </p:ext>
            </p:extLst>
          </p:nvPr>
        </p:nvGraphicFramePr>
        <p:xfrm>
          <a:off x="197375" y="1102057"/>
          <a:ext cx="6840538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文書" r:id="rId5" imgW="6840870" imgH="1154201" progId="Word.Document.12">
                  <p:embed/>
                </p:oleObj>
              </mc:Choice>
              <mc:Fallback>
                <p:oleObj name="文書" r:id="rId5" imgW="6840870" imgH="11542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375" y="1102057"/>
                        <a:ext cx="6840538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197180"/>
              </p:ext>
            </p:extLst>
          </p:nvPr>
        </p:nvGraphicFramePr>
        <p:xfrm>
          <a:off x="5146458" y="1113012"/>
          <a:ext cx="684053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文書" r:id="rId7" imgW="6840870" imgH="865831" progId="Word.Document.12">
                  <p:embed/>
                </p:oleObj>
              </mc:Choice>
              <mc:Fallback>
                <p:oleObj name="文書" r:id="rId7" imgW="6840870" imgH="8658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46458" y="1113012"/>
                        <a:ext cx="6840538" cy="865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537570"/>
              </p:ext>
            </p:extLst>
          </p:nvPr>
        </p:nvGraphicFramePr>
        <p:xfrm>
          <a:off x="410804" y="2698684"/>
          <a:ext cx="6840538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文書" r:id="rId9" imgW="6840870" imgH="1442932" progId="Word.Document.12">
                  <p:embed/>
                </p:oleObj>
              </mc:Choice>
              <mc:Fallback>
                <p:oleObj name="文書" r:id="rId9" imgW="6840870" imgH="14429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0804" y="2698684"/>
                        <a:ext cx="6840538" cy="1443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130695"/>
              </p:ext>
            </p:extLst>
          </p:nvPr>
        </p:nvGraphicFramePr>
        <p:xfrm>
          <a:off x="4108161" y="2987608"/>
          <a:ext cx="6840538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文書" r:id="rId11" imgW="6840870" imgH="1154201" progId="Word.Document.12">
                  <p:embed/>
                </p:oleObj>
              </mc:Choice>
              <mc:Fallback>
                <p:oleObj name="文書" r:id="rId11" imgW="6840870" imgH="11542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08161" y="2987608"/>
                        <a:ext cx="6840538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55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0"/>
            <a:ext cx="4567382" cy="523220"/>
            <a:chOff x="212918" y="1148424"/>
            <a:chExt cx="4567382" cy="52322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212918" y="1148424"/>
              <a:ext cx="4567382" cy="523220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 anchor="ctr" anchorCtr="0">
              <a:spAutoFit/>
            </a:bodyPr>
            <a:lstStyle/>
            <a:p>
              <a:endParaRPr kumimoji="1" lang="en-US" altLang="ja-JP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4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４　</a:t>
              </a:r>
              <a:r>
                <a:rPr kumimoji="1" lang="ja-JP" altLang="en-US" sz="14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方向性・</a:t>
              </a:r>
              <a:r>
                <a:rPr kumimoji="1" lang="ja-JP" altLang="en-US" sz="14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到達点・</a:t>
              </a:r>
              <a:r>
                <a:rPr kumimoji="1" lang="ja-JP" altLang="en-US" sz="14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主な取組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10293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ほうこう</a:t>
              </a:r>
              <a:r>
                <a:rPr kumimoji="1" lang="ja-JP" altLang="en-US" sz="800" dirty="0" err="1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せい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043468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とうたつてん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663031" y="1237960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おも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018992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かだい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6" name="山形 15"/>
          <p:cNvSpPr/>
          <p:nvPr/>
        </p:nvSpPr>
        <p:spPr>
          <a:xfrm>
            <a:off x="4516658" y="1493196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8903" y="2584527"/>
            <a:ext cx="8761897" cy="4204199"/>
          </a:xfrm>
          <a:prstGeom prst="rect">
            <a:avLst/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557548"/>
              </p:ext>
            </p:extLst>
          </p:nvPr>
        </p:nvGraphicFramePr>
        <p:xfrm>
          <a:off x="197375" y="708597"/>
          <a:ext cx="68405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文書" r:id="rId3" imgW="6840870" imgH="288730" progId="Word.Document.12">
                  <p:embed/>
                </p:oleObj>
              </mc:Choice>
              <mc:Fallback>
                <p:oleObj name="文書" r:id="rId3" imgW="6840870" imgH="2887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375" y="708597"/>
                        <a:ext cx="6840538" cy="28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656026"/>
              </p:ext>
            </p:extLst>
          </p:nvPr>
        </p:nvGraphicFramePr>
        <p:xfrm>
          <a:off x="197375" y="1131687"/>
          <a:ext cx="6840538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文書" r:id="rId5" imgW="6840870" imgH="1154201" progId="Word.Document.12">
                  <p:embed/>
                </p:oleObj>
              </mc:Choice>
              <mc:Fallback>
                <p:oleObj name="文書" r:id="rId5" imgW="6840870" imgH="11542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375" y="1131687"/>
                        <a:ext cx="6840538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618761"/>
              </p:ext>
            </p:extLst>
          </p:nvPr>
        </p:nvGraphicFramePr>
        <p:xfrm>
          <a:off x="4920963" y="1116977"/>
          <a:ext cx="6840538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文書" r:id="rId7" imgW="6840870" imgH="1154201" progId="Word.Document.12">
                  <p:embed/>
                </p:oleObj>
              </mc:Choice>
              <mc:Fallback>
                <p:oleObj name="文書" r:id="rId7" imgW="6840870" imgH="11542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20963" y="1116977"/>
                        <a:ext cx="6840538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755590"/>
              </p:ext>
            </p:extLst>
          </p:nvPr>
        </p:nvGraphicFramePr>
        <p:xfrm>
          <a:off x="247365" y="2647309"/>
          <a:ext cx="6840538" cy="404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文書" r:id="rId9" imgW="6840870" imgH="4040065" progId="Word.Document.12">
                  <p:embed/>
                </p:oleObj>
              </mc:Choice>
              <mc:Fallback>
                <p:oleObj name="文書" r:id="rId9" imgW="6840870" imgH="40400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7365" y="2647309"/>
                        <a:ext cx="6840538" cy="404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864617"/>
              </p:ext>
            </p:extLst>
          </p:nvPr>
        </p:nvGraphicFramePr>
        <p:xfrm>
          <a:off x="4521202" y="2660259"/>
          <a:ext cx="6840538" cy="404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文書" r:id="rId11" imgW="6840870" imgH="4040065" progId="Word.Document.12">
                  <p:embed/>
                </p:oleObj>
              </mc:Choice>
              <mc:Fallback>
                <p:oleObj name="文書" r:id="rId11" imgW="6840870" imgH="40400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21202" y="2660259"/>
                        <a:ext cx="6840538" cy="404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7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0"/>
            <a:ext cx="4567382" cy="523220"/>
            <a:chOff x="212918" y="1148424"/>
            <a:chExt cx="4567382" cy="52322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212918" y="1148424"/>
              <a:ext cx="4567382" cy="523220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 anchor="ctr" anchorCtr="0">
              <a:spAutoFit/>
            </a:bodyPr>
            <a:lstStyle/>
            <a:p>
              <a:endParaRPr kumimoji="1" lang="en-US" altLang="ja-JP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4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４　</a:t>
              </a:r>
              <a:r>
                <a:rPr kumimoji="1" lang="ja-JP" altLang="en-US" sz="14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方向性・</a:t>
              </a:r>
              <a:r>
                <a:rPr kumimoji="1" lang="ja-JP" altLang="en-US" sz="14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到達点・</a:t>
              </a:r>
              <a:r>
                <a:rPr kumimoji="1" lang="ja-JP" altLang="en-US" sz="14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主な取組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10293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ほうこう</a:t>
              </a:r>
              <a:r>
                <a:rPr kumimoji="1" lang="ja-JP" altLang="en-US" sz="800" dirty="0" err="1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せい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043468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とうたつてん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663031" y="1237960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おも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018992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かだい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6" name="山形 15"/>
          <p:cNvSpPr/>
          <p:nvPr/>
        </p:nvSpPr>
        <p:spPr>
          <a:xfrm>
            <a:off x="4699650" y="1303557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46062" y="2306798"/>
            <a:ext cx="8667028" cy="1027533"/>
          </a:xfrm>
          <a:prstGeom prst="rect">
            <a:avLst/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197375" y="3554887"/>
            <a:ext cx="1542473" cy="461665"/>
            <a:chOff x="212918" y="365516"/>
            <a:chExt cx="1542473" cy="461665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212918" y="365516"/>
              <a:ext cx="1542473" cy="461665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 anchor="ctr" anchorCtr="0">
              <a:spAutoFit/>
            </a:bodyPr>
            <a:lstStyle/>
            <a:p>
              <a:endParaRPr kumimoji="1" lang="en-US" altLang="ja-JP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en-US" altLang="ja-JP" sz="12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5</a:t>
              </a:r>
              <a:r>
                <a:rPr kumimoji="1" lang="ja-JP" altLang="en-US" sz="12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推進体制</a:t>
              </a:r>
              <a:endPara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45641" y="427084"/>
              <a:ext cx="12770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すいしん</a:t>
              </a:r>
              <a:r>
                <a:rPr kumimoji="1" lang="ja-JP" altLang="en-US" sz="800" dirty="0" err="1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たいせい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542196"/>
              </p:ext>
            </p:extLst>
          </p:nvPr>
        </p:nvGraphicFramePr>
        <p:xfrm>
          <a:off x="238125" y="624469"/>
          <a:ext cx="68405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文書" r:id="rId3" imgW="6840870" imgH="288730" progId="Word.Document.12">
                  <p:embed/>
                </p:oleObj>
              </mc:Choice>
              <mc:Fallback>
                <p:oleObj name="文書" r:id="rId3" imgW="6840870" imgH="2887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125" y="624469"/>
                        <a:ext cx="6840538" cy="28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568512"/>
              </p:ext>
            </p:extLst>
          </p:nvPr>
        </p:nvGraphicFramePr>
        <p:xfrm>
          <a:off x="330098" y="849006"/>
          <a:ext cx="6840538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文書" r:id="rId5" imgW="6840870" imgH="1154201" progId="Word.Document.12">
                  <p:embed/>
                </p:oleObj>
              </mc:Choice>
              <mc:Fallback>
                <p:oleObj name="文書" r:id="rId5" imgW="6840870" imgH="11542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0098" y="849006"/>
                        <a:ext cx="6840538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674109"/>
              </p:ext>
            </p:extLst>
          </p:nvPr>
        </p:nvGraphicFramePr>
        <p:xfrm>
          <a:off x="5066656" y="851503"/>
          <a:ext cx="684053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文書" r:id="rId7" imgW="6840870" imgH="865831" progId="Word.Document.12">
                  <p:embed/>
                </p:oleObj>
              </mc:Choice>
              <mc:Fallback>
                <p:oleObj name="文書" r:id="rId7" imgW="6840870" imgH="8658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66656" y="851503"/>
                        <a:ext cx="6840538" cy="865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241761"/>
              </p:ext>
            </p:extLst>
          </p:nvPr>
        </p:nvGraphicFramePr>
        <p:xfrm>
          <a:off x="459797" y="2009989"/>
          <a:ext cx="6840538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文書" r:id="rId9" imgW="6840870" imgH="238329" progId="Word.Document.12">
                  <p:embed/>
                </p:oleObj>
              </mc:Choice>
              <mc:Fallback>
                <p:oleObj name="文書" r:id="rId9" imgW="6840870" imgH="2383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9797" y="2009989"/>
                        <a:ext cx="6840538" cy="23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209167"/>
              </p:ext>
            </p:extLst>
          </p:nvPr>
        </p:nvGraphicFramePr>
        <p:xfrm>
          <a:off x="579870" y="2377180"/>
          <a:ext cx="684053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文書" r:id="rId11" imgW="6840870" imgH="865831" progId="Word.Document.12">
                  <p:embed/>
                </p:oleObj>
              </mc:Choice>
              <mc:Fallback>
                <p:oleObj name="文書" r:id="rId11" imgW="6840870" imgH="8658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9870" y="2377180"/>
                        <a:ext cx="6840538" cy="865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オブジェクト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699615"/>
              </p:ext>
            </p:extLst>
          </p:nvPr>
        </p:nvGraphicFramePr>
        <p:xfrm>
          <a:off x="4625394" y="2377179"/>
          <a:ext cx="684053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文書" r:id="rId13" imgW="6840870" imgH="865831" progId="Word.Document.12">
                  <p:embed/>
                </p:oleObj>
              </mc:Choice>
              <mc:Fallback>
                <p:oleObj name="文書" r:id="rId13" imgW="6840870" imgH="8658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625394" y="2377179"/>
                        <a:ext cx="6840538" cy="865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082938"/>
              </p:ext>
            </p:extLst>
          </p:nvPr>
        </p:nvGraphicFramePr>
        <p:xfrm>
          <a:off x="1955695" y="3509103"/>
          <a:ext cx="6840538" cy="328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文書" r:id="rId15" imgW="6840870" imgH="3284398" progId="Word.Document.12">
                  <p:embed/>
                </p:oleObj>
              </mc:Choice>
              <mc:Fallback>
                <p:oleObj name="文書" r:id="rId15" imgW="6840870" imgH="328439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955695" y="3509103"/>
                        <a:ext cx="6840538" cy="3284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5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1907</TotalTime>
  <Words>79</Words>
  <Application>Microsoft Office PowerPoint</Application>
  <PresentationFormat>画面に合わせる (4:3)</PresentationFormat>
  <Paragraphs>35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文書</vt:lpstr>
      <vt:lpstr>Microsoft Word 文書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吹田市</dc:creator>
  <cp:lastModifiedBy>吉村　恵</cp:lastModifiedBy>
  <cp:revision>123</cp:revision>
  <cp:lastPrinted>2024-09-03T08:44:45Z</cp:lastPrinted>
  <dcterms:created xsi:type="dcterms:W3CDTF">2024-06-27T06:09:08Z</dcterms:created>
  <dcterms:modified xsi:type="dcterms:W3CDTF">2024-09-27T05:53:58Z</dcterms:modified>
</cp:coreProperties>
</file>