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2" r:id="rId1"/>
    <p:sldMasterId id="2147484364" r:id="rId2"/>
  </p:sldMasterIdLst>
  <p:notesMasterIdLst>
    <p:notesMasterId r:id="rId4"/>
  </p:notesMasterIdLst>
  <p:handoutMasterIdLst>
    <p:handoutMasterId r:id="rId5"/>
  </p:handoutMasterIdLst>
  <p:sldIdLst>
    <p:sldId id="393" r:id="rId3"/>
  </p:sldIdLst>
  <p:sldSz cx="12192000" cy="6858000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吹田市" initials="吹田市" lastIdx="0" clrIdx="0">
    <p:extLst>
      <p:ext uri="{19B8F6BF-5375-455C-9EA6-DF929625EA0E}">
        <p15:presenceInfo xmlns:p15="http://schemas.microsoft.com/office/powerpoint/2012/main" userId="吹田市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7BE"/>
    <a:srgbClr val="E5FFB2"/>
    <a:srgbClr val="FFFEC6"/>
    <a:srgbClr val="FFFDBD"/>
    <a:srgbClr val="FFFF99"/>
    <a:srgbClr val="33CCFF"/>
    <a:srgbClr val="93FBF1"/>
    <a:srgbClr val="3399FF"/>
    <a:srgbClr val="66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33" autoAdjust="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11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34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534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2CC209D3-2FC4-465B-8FA4-970FA4DBB68A}" type="datetimeFigureOut">
              <a:rPr kumimoji="1" lang="ja-JP" altLang="en-US" smtClean="0"/>
              <a:t>2024/5/9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18831" cy="49534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7317"/>
            <a:ext cx="2918831" cy="49534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EED03AD4-010C-4920-9EA9-9A14B9A6CBF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3272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619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619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AAAF7CAF-D24C-45F1-8647-3183134CCD09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5075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3" y="4751269"/>
            <a:ext cx="5389563" cy="3887112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045"/>
            <a:ext cx="2919413" cy="495619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045"/>
            <a:ext cx="2919412" cy="495619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A5D410AC-586F-483E-B39E-1F6816EE68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089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5EA6-30EA-48EE-9219-50D1C9C5379E}" type="datetime1">
              <a:rPr kumimoji="1" lang="ja-JP" altLang="en-US" smtClean="0"/>
              <a:t>2024/5/9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2604752A-908A-4B7D-83D7-FAE9E8003C2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392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E526A-9E44-4921-949C-8F3C1E1806B6}" type="datetime1">
              <a:rPr kumimoji="1" lang="ja-JP" altLang="en-US" smtClean="0"/>
              <a:t>2024/5/9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086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34AC-11EB-4FEF-B467-4800554DAF50}" type="datetime1">
              <a:rPr kumimoji="1" lang="ja-JP" altLang="en-US" smtClean="0"/>
              <a:t>2024/5/9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0910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116F-B846-4CEA-ABFD-F868E592E45E}" type="datetime1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687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0567-0BCB-4661-B689-82280C868588}" type="datetime1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804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17DD-290C-48B6-83E1-439C1A91922D}" type="datetime1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522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0A6E-BA49-4D9A-BB2E-C132A4F07680}" type="datetime1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666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8354-BB4B-4984-BD80-8C66FC018CD5}" type="datetime1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867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28E1-DD57-4A75-B371-91F9ED7C88C4}" type="datetime1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2059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25F6-2A90-468F-98C5-3DF57D377D99}" type="datetime1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834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9A35-2CCB-4E0B-8CA6-DA269AFA814F}" type="datetime1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46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64DA-0F05-42F5-93D6-D692607C016E}" type="datetime1">
              <a:rPr kumimoji="1" lang="ja-JP" altLang="en-US" smtClean="0"/>
              <a:t>2024/5/9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2604752A-908A-4B7D-83D7-FAE9E8003C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63520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DFF6-6CE5-4E39-B508-86BC7CB41FF8}" type="datetime1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18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F9F6-A230-4CB2-9A97-B1309172E7C8}" type="datetime1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2147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3618-35B5-4BDA-83E2-5AAD349D2473}" type="datetime1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38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0FCF-DEEF-4D53-9E94-602D7C2CEEF6}" type="datetime1">
              <a:rPr kumimoji="1" lang="ja-JP" altLang="en-US" smtClean="0"/>
              <a:t>2024/5/9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2604752A-908A-4B7D-83D7-FAE9E8003C2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924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F237F-0431-4AF5-91FC-5A1C1F5EDBE8}" type="datetime1">
              <a:rPr kumimoji="1" lang="ja-JP" altLang="en-US" smtClean="0"/>
              <a:t>2024/5/9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2604752A-908A-4B7D-83D7-FAE9E8003C2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25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6843A-4B17-447B-AE5E-45A0284629D5}" type="datetime1">
              <a:rPr kumimoji="1" lang="ja-JP" altLang="en-US" smtClean="0"/>
              <a:t>2024/5/9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931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F2A6-D7CE-43D7-B4E7-2A8E25539C15}" type="datetime1">
              <a:rPr kumimoji="1" lang="ja-JP" altLang="en-US" smtClean="0"/>
              <a:t>2024/5/9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144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7A88-AC98-4434-AE0D-719238F2D162}" type="datetime1">
              <a:rPr kumimoji="1" lang="ja-JP" altLang="en-US" smtClean="0"/>
              <a:t>2024/5/9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6452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A1DE-1F7F-4152-BB2E-6CE1CEB80C87}" type="datetime1">
              <a:rPr kumimoji="1" lang="ja-JP" altLang="en-US" smtClean="0"/>
              <a:t>2024/5/9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771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CEEF-BE81-49A4-A994-D3B88A538DC6}" type="datetime1">
              <a:rPr kumimoji="1" lang="ja-JP" altLang="en-US" smtClean="0"/>
              <a:t>2024/5/9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073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48BC1-491F-455A-8E8C-D8F40DA501E2}" type="datetime1">
              <a:rPr kumimoji="1" lang="ja-JP" altLang="en-US" smtClean="0"/>
              <a:t>2024/5/9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4752A-908A-4B7D-83D7-FAE9E8003C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7971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7BA51-FC87-4D83-8D37-C1A8DC32F4A6}" type="datetime1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74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  <p:sldLayoutId id="2147484372" r:id="rId8"/>
    <p:sldLayoutId id="2147484373" r:id="rId9"/>
    <p:sldLayoutId id="2147484374" r:id="rId10"/>
    <p:sldLayoutId id="214748437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983451"/>
              </p:ext>
            </p:extLst>
          </p:nvPr>
        </p:nvGraphicFramePr>
        <p:xfrm>
          <a:off x="509620" y="399734"/>
          <a:ext cx="10804525" cy="656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3" name="ワークシート" r:id="rId3" imgW="7505618" imgH="4886402" progId="Excel.Sheet.12">
                  <p:embed/>
                </p:oleObj>
              </mc:Choice>
              <mc:Fallback>
                <p:oleObj name="ワークシート" r:id="rId3" imgW="7505618" imgH="4886402" progId="Excel.Sheet.12">
                  <p:embed/>
                  <p:pic>
                    <p:nvPicPr>
                      <p:cNvPr id="11" name="オブジェクト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9620" y="399734"/>
                        <a:ext cx="10804525" cy="656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9127" y="0"/>
            <a:ext cx="10823510" cy="36781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手話言語等促進条例 施策推進方針</a:t>
            </a:r>
            <a:r>
              <a:rPr lang="ja-JP" altLang="en-US" sz="2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策定スケジュール</a:t>
            </a:r>
            <a:r>
              <a:rPr lang="en-US" altLang="ja-JP" sz="2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案</a:t>
            </a:r>
            <a:r>
              <a:rPr lang="en-US" altLang="ja-JP" sz="2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2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　 </a:t>
            </a:r>
            <a:r>
              <a:rPr lang="en-US" altLang="ja-JP" sz="13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3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資料５</a:t>
            </a:r>
            <a:r>
              <a:rPr lang="en-US" altLang="ja-JP" sz="13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lang="ja-JP" altLang="en-US" sz="13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048331" y="4932956"/>
            <a:ext cx="3995225" cy="1759456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chemeClr val="tx2">
                <a:alpha val="96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●第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回　趣旨説明</a:t>
            </a:r>
            <a:endParaRPr kumimoji="1" lang="en-US" altLang="ja-JP" sz="14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600"/>
              </a:lnSpc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作業依頼（現在の取組み、課題等）</a:t>
            </a:r>
            <a:endParaRPr kumimoji="1" lang="en-US" altLang="ja-JP" sz="14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600"/>
              </a:lnSpc>
            </a:pP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●第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回　市が考える課題、今後の方向性</a:t>
            </a:r>
            <a:endParaRPr kumimoji="1" lang="en-US" altLang="ja-JP" sz="14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600"/>
              </a:lnSpc>
            </a:pP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●第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回　意見を踏まえて骨子案作成</a:t>
            </a:r>
            <a:endParaRPr kumimoji="1" lang="en-US" altLang="ja-JP" sz="14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600"/>
              </a:lnSpc>
            </a:pP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●第４回　原案作成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4736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4870</TotalTime>
  <Words>75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UDゴシック</vt:lpstr>
      <vt:lpstr>游ゴシック</vt:lpstr>
      <vt:lpstr>游ゴシック Light</vt:lpstr>
      <vt:lpstr>Arial</vt:lpstr>
      <vt:lpstr>Calibri</vt:lpstr>
      <vt:lpstr>Calibri Light</vt:lpstr>
      <vt:lpstr>Office Theme</vt:lpstr>
      <vt:lpstr>デザインの設定</vt:lpstr>
      <vt:lpstr>ワークシート</vt:lpstr>
      <vt:lpstr>手話言語等促進条例 施策推進方針策定スケジュール(案)　　　　　　　　　　　　 【資料５】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吉川　玲子</dc:creator>
  <cp:lastModifiedBy>小西　司郎</cp:lastModifiedBy>
  <cp:revision>437</cp:revision>
  <cp:lastPrinted>2024-05-08T01:33:35Z</cp:lastPrinted>
  <dcterms:created xsi:type="dcterms:W3CDTF">2023-10-20T06:43:31Z</dcterms:created>
  <dcterms:modified xsi:type="dcterms:W3CDTF">2024-05-09T01:29:47Z</dcterms:modified>
</cp:coreProperties>
</file>