
<file path=[Content_Types].xml><?xml version="1.0" encoding="utf-8"?>
<Types xmlns="http://schemas.openxmlformats.org/package/2006/content-types">
  <Default Extension="bin" ContentType="application/vnd.openxmlformats-officedocument.oleObject"/>
  <Default Extension="wmf" ContentType="image/x-wmf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60" r:id="rId1"/>
  </p:sldMasterIdLst>
  <p:notesMasterIdLst>
    <p:notesMasterId r:id="rId6"/>
  </p:notesMasterIdLst>
  <p:sldIdLst>
    <p:sldId id="258" r:id="rId2"/>
    <p:sldId id="260" r:id="rId3"/>
    <p:sldId id="261" r:id="rId4"/>
    <p:sldId id="262" r:id="rId5"/>
  </p:sldIdLst>
  <p:sldSz cx="9144000" cy="6858000" type="screen4x3"/>
  <p:notesSz cx="6735763" cy="9872663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FF"/>
    <a:srgbClr val="FF0066"/>
    <a:srgbClr val="4BD0FF"/>
    <a:srgbClr val="CCFFF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 varScale="1">
        <p:scale>
          <a:sx n="85" d="100"/>
          <a:sy n="85" d="100"/>
        </p:scale>
        <p:origin x="702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drawings/_rels/vmlDrawing1.vml.rels><?xml version="1.0" encoding="UTF-8" standalone="yes"?>
<Relationships xmlns="http://schemas.openxmlformats.org/package/2006/relationships"><Relationship Id="rId8" Type="http://schemas.openxmlformats.org/officeDocument/2006/relationships/image" Target="../media/image8.emf"/><Relationship Id="rId3" Type="http://schemas.openxmlformats.org/officeDocument/2006/relationships/image" Target="../media/image3.emf"/><Relationship Id="rId7" Type="http://schemas.openxmlformats.org/officeDocument/2006/relationships/image" Target="../media/image7.emf"/><Relationship Id="rId2" Type="http://schemas.openxmlformats.org/officeDocument/2006/relationships/image" Target="../media/image2.emf"/><Relationship Id="rId1" Type="http://schemas.openxmlformats.org/officeDocument/2006/relationships/image" Target="../media/image1.wmf"/><Relationship Id="rId6" Type="http://schemas.openxmlformats.org/officeDocument/2006/relationships/image" Target="../media/image6.emf"/><Relationship Id="rId11" Type="http://schemas.openxmlformats.org/officeDocument/2006/relationships/image" Target="../media/image11.emf"/><Relationship Id="rId5" Type="http://schemas.openxmlformats.org/officeDocument/2006/relationships/image" Target="../media/image5.emf"/><Relationship Id="rId10" Type="http://schemas.openxmlformats.org/officeDocument/2006/relationships/image" Target="../media/image10.emf"/><Relationship Id="rId4" Type="http://schemas.openxmlformats.org/officeDocument/2006/relationships/image" Target="../media/image4.emf"/><Relationship Id="rId9" Type="http://schemas.openxmlformats.org/officeDocument/2006/relationships/image" Target="../media/image9.emf"/></Relationships>
</file>

<file path=ppt/drawings/_rels/vmlDrawing2.vml.rels><?xml version="1.0" encoding="UTF-8" standalone="yes"?>
<Relationships xmlns="http://schemas.openxmlformats.org/package/2006/relationships"><Relationship Id="rId3" Type="http://schemas.openxmlformats.org/officeDocument/2006/relationships/image" Target="../media/image14.emf"/><Relationship Id="rId2" Type="http://schemas.openxmlformats.org/officeDocument/2006/relationships/image" Target="../media/image13.emf"/><Relationship Id="rId1" Type="http://schemas.openxmlformats.org/officeDocument/2006/relationships/image" Target="../media/image12.emf"/><Relationship Id="rId5" Type="http://schemas.openxmlformats.org/officeDocument/2006/relationships/image" Target="../media/image16.emf"/><Relationship Id="rId4" Type="http://schemas.openxmlformats.org/officeDocument/2006/relationships/image" Target="../media/image15.emf"/></Relationships>
</file>

<file path=ppt/drawings/_rels/vmlDrawing3.vml.rels><?xml version="1.0" encoding="UTF-8" standalone="yes"?>
<Relationships xmlns="http://schemas.openxmlformats.org/package/2006/relationships"><Relationship Id="rId3" Type="http://schemas.openxmlformats.org/officeDocument/2006/relationships/image" Target="../media/image19.emf"/><Relationship Id="rId2" Type="http://schemas.openxmlformats.org/officeDocument/2006/relationships/image" Target="../media/image18.emf"/><Relationship Id="rId1" Type="http://schemas.openxmlformats.org/officeDocument/2006/relationships/image" Target="../media/image17.emf"/><Relationship Id="rId5" Type="http://schemas.openxmlformats.org/officeDocument/2006/relationships/image" Target="../media/image21.emf"/><Relationship Id="rId4" Type="http://schemas.openxmlformats.org/officeDocument/2006/relationships/image" Target="../media/image20.emf"/></Relationships>
</file>

<file path=ppt/drawings/_rels/vmlDrawing4.vml.rels><?xml version="1.0" encoding="UTF-8" standalone="yes"?>
<Relationships xmlns="http://schemas.openxmlformats.org/package/2006/relationships"><Relationship Id="rId3" Type="http://schemas.openxmlformats.org/officeDocument/2006/relationships/image" Target="../media/image24.emf"/><Relationship Id="rId7" Type="http://schemas.openxmlformats.org/officeDocument/2006/relationships/image" Target="../media/image28.emf"/><Relationship Id="rId2" Type="http://schemas.openxmlformats.org/officeDocument/2006/relationships/image" Target="../media/image23.emf"/><Relationship Id="rId1" Type="http://schemas.openxmlformats.org/officeDocument/2006/relationships/image" Target="../media/image22.emf"/><Relationship Id="rId6" Type="http://schemas.openxmlformats.org/officeDocument/2006/relationships/image" Target="../media/image27.emf"/><Relationship Id="rId5" Type="http://schemas.openxmlformats.org/officeDocument/2006/relationships/image" Target="../media/image26.emf"/><Relationship Id="rId4" Type="http://schemas.openxmlformats.org/officeDocument/2006/relationships/image" Target="../media/image25.emf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1" y="0"/>
            <a:ext cx="2918831" cy="495348"/>
          </a:xfrm>
          <a:prstGeom prst="rect">
            <a:avLst/>
          </a:prstGeom>
        </p:spPr>
        <p:txBody>
          <a:bodyPr vert="horz" lIns="91434" tIns="45716" rIns="91434" bIns="45716" rtlCol="0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15374" y="0"/>
            <a:ext cx="2918831" cy="495348"/>
          </a:xfrm>
          <a:prstGeom prst="rect">
            <a:avLst/>
          </a:prstGeom>
        </p:spPr>
        <p:txBody>
          <a:bodyPr vert="horz" lIns="91434" tIns="45716" rIns="91434" bIns="45716" rtlCol="0"/>
          <a:lstStyle>
            <a:lvl1pPr algn="r">
              <a:defRPr sz="1200"/>
            </a:lvl1pPr>
          </a:lstStyle>
          <a:p>
            <a:fld id="{690D6052-92DD-4C4B-9A71-C0255BEB1E40}" type="datetimeFigureOut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47763" y="1233488"/>
            <a:ext cx="4440237" cy="33321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34" tIns="45716" rIns="91434" bIns="45716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3577" y="4751220"/>
            <a:ext cx="5388610" cy="3887361"/>
          </a:xfrm>
          <a:prstGeom prst="rect">
            <a:avLst/>
          </a:prstGeom>
        </p:spPr>
        <p:txBody>
          <a:bodyPr vert="horz" lIns="91434" tIns="45716" rIns="91434" bIns="45716" rtlCol="0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1" y="9377317"/>
            <a:ext cx="2918831" cy="495347"/>
          </a:xfrm>
          <a:prstGeom prst="rect">
            <a:avLst/>
          </a:prstGeom>
        </p:spPr>
        <p:txBody>
          <a:bodyPr vert="horz" lIns="91434" tIns="45716" rIns="91434" bIns="45716" rtlCol="0" anchor="b"/>
          <a:lstStyle>
            <a:lvl1pPr algn="l">
              <a:defRPr sz="12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15374" y="9377317"/>
            <a:ext cx="2918831" cy="495347"/>
          </a:xfrm>
          <a:prstGeom prst="rect">
            <a:avLst/>
          </a:prstGeom>
        </p:spPr>
        <p:txBody>
          <a:bodyPr vert="horz" lIns="91434" tIns="45716" rIns="91434" bIns="45716" rtlCol="0" anchor="b"/>
          <a:lstStyle>
            <a:lvl1pPr algn="r">
              <a:defRPr sz="1200"/>
            </a:lvl1pPr>
          </a:lstStyle>
          <a:p>
            <a:fld id="{CFB5602E-C49D-455C-AC39-0F07C4849C8D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84959096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ja-JP" altLang="en-US" smtClean="0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CC4F3CC-D1DC-41CA-921B-8092D71ABA97}" type="datetime1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B21E-C0A9-4421-9142-572B700E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0717536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48A9A8C-F009-45F9-91BF-78A4545045CA}" type="datetime1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B21E-C0A9-4421-9142-572B700E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94816899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7981CB9-C159-48CD-87B4-98084E078D57}" type="datetime1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B21E-C0A9-4421-9142-572B700E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10527830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886982F-5980-4BF4-80F6-4A98ED8F20CA}" type="datetime1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B21E-C0A9-4421-9142-572B700E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19709547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0DAF0CBB-E24A-4798-B7F2-89411356A3C0}" type="datetime1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B21E-C0A9-4421-9142-572B700E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76330331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50738803-9A49-4E2F-942F-4B7CB882DAFE}" type="datetime1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B21E-C0A9-4421-9142-572B700E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2971466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4362D66E-F51F-4734-98E3-8E6395EB46B0}" type="datetime1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B21E-C0A9-4421-9142-572B700E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2055130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1BB998A-2F35-473A-B53D-DD9731499B16}" type="datetime1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B21E-C0A9-4421-9142-572B700E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91104239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2886FE0-7B0E-484D-AC75-7590A483C945}" type="datetime1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B21E-C0A9-4421-9142-572B700E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2059667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8FCE5F0C-D21F-4654-ACBB-2A1A69BB6C9B}" type="datetime1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B21E-C0A9-4421-9142-572B700E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2579212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ja-JP" altLang="en-US" smtClean="0"/>
              <a:t>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ja-JP" altLang="en-US" smtClean="0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1F6F37D-ECDA-4782-9404-9F7819643A08}" type="datetime1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0A20B21E-C0A9-4421-9142-572B700E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86337506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 smtClean="0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 smtClean="0"/>
              <a:t>マスター テキストの書式設定</a:t>
            </a:r>
          </a:p>
          <a:p>
            <a:pPr lvl="1"/>
            <a:r>
              <a:rPr lang="ja-JP" altLang="en-US" smtClean="0"/>
              <a:t>第 </a:t>
            </a:r>
            <a:r>
              <a:rPr lang="en-US" altLang="ja-JP" smtClean="0"/>
              <a:t>2 </a:t>
            </a:r>
            <a:r>
              <a:rPr lang="ja-JP" altLang="en-US" smtClean="0"/>
              <a:t>レベル</a:t>
            </a:r>
          </a:p>
          <a:p>
            <a:pPr lvl="2"/>
            <a:r>
              <a:rPr lang="ja-JP" altLang="en-US" smtClean="0"/>
              <a:t>第 </a:t>
            </a:r>
            <a:r>
              <a:rPr lang="en-US" altLang="ja-JP" smtClean="0"/>
              <a:t>3 </a:t>
            </a:r>
            <a:r>
              <a:rPr lang="ja-JP" altLang="en-US" smtClean="0"/>
              <a:t>レベル</a:t>
            </a:r>
          </a:p>
          <a:p>
            <a:pPr lvl="3"/>
            <a:r>
              <a:rPr lang="ja-JP" altLang="en-US" smtClean="0"/>
              <a:t>第 </a:t>
            </a:r>
            <a:r>
              <a:rPr lang="en-US" altLang="ja-JP" smtClean="0"/>
              <a:t>4 </a:t>
            </a:r>
            <a:r>
              <a:rPr lang="ja-JP" altLang="en-US" smtClean="0"/>
              <a:t>レベル</a:t>
            </a:r>
          </a:p>
          <a:p>
            <a:pPr lvl="4"/>
            <a:r>
              <a:rPr lang="ja-JP" altLang="en-US" smtClean="0"/>
              <a:t>第 </a:t>
            </a:r>
            <a:r>
              <a:rPr lang="en-US" altLang="ja-JP" smtClean="0"/>
              <a:t>5 </a:t>
            </a:r>
            <a:r>
              <a:rPr lang="ja-JP" altLang="en-US" smtClean="0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CA1A171-2F32-4C2E-968B-88A4AEF92663}" type="datetime1">
              <a:rPr kumimoji="1" lang="ja-JP" altLang="en-US" smtClean="0"/>
              <a:t>2025/1/22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0A20B21E-C0A9-4421-9142-572B700E5EB7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400018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 dt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image" Target="../media/image3.emf"/><Relationship Id="rId13" Type="http://schemas.openxmlformats.org/officeDocument/2006/relationships/oleObject" Target="../embeddings/oleObject6.bin"/><Relationship Id="rId18" Type="http://schemas.openxmlformats.org/officeDocument/2006/relationships/image" Target="../media/image8.emf"/><Relationship Id="rId3" Type="http://schemas.openxmlformats.org/officeDocument/2006/relationships/oleObject" Target="../embeddings/oleObject1.bin"/><Relationship Id="rId21" Type="http://schemas.openxmlformats.org/officeDocument/2006/relationships/oleObject" Target="../embeddings/oleObject10.bin"/><Relationship Id="rId7" Type="http://schemas.openxmlformats.org/officeDocument/2006/relationships/oleObject" Target="../embeddings/oleObject3.bin"/><Relationship Id="rId12" Type="http://schemas.openxmlformats.org/officeDocument/2006/relationships/image" Target="../media/image5.emf"/><Relationship Id="rId17" Type="http://schemas.openxmlformats.org/officeDocument/2006/relationships/oleObject" Target="../embeddings/oleObject8.bin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7.emf"/><Relationship Id="rId20" Type="http://schemas.openxmlformats.org/officeDocument/2006/relationships/image" Target="../media/image9.emf"/><Relationship Id="rId1" Type="http://schemas.openxmlformats.org/officeDocument/2006/relationships/vmlDrawing" Target="../drawings/vmlDrawing1.vml"/><Relationship Id="rId6" Type="http://schemas.openxmlformats.org/officeDocument/2006/relationships/image" Target="../media/image2.emf"/><Relationship Id="rId11" Type="http://schemas.openxmlformats.org/officeDocument/2006/relationships/oleObject" Target="../embeddings/oleObject5.bin"/><Relationship Id="rId24" Type="http://schemas.openxmlformats.org/officeDocument/2006/relationships/image" Target="../media/image11.emf"/><Relationship Id="rId5" Type="http://schemas.openxmlformats.org/officeDocument/2006/relationships/oleObject" Target="../embeddings/oleObject2.bin"/><Relationship Id="rId15" Type="http://schemas.openxmlformats.org/officeDocument/2006/relationships/oleObject" Target="../embeddings/oleObject7.bin"/><Relationship Id="rId23" Type="http://schemas.openxmlformats.org/officeDocument/2006/relationships/oleObject" Target="../embeddings/oleObject11.bin"/><Relationship Id="rId10" Type="http://schemas.openxmlformats.org/officeDocument/2006/relationships/image" Target="../media/image4.emf"/><Relationship Id="rId19" Type="http://schemas.openxmlformats.org/officeDocument/2006/relationships/oleObject" Target="../embeddings/oleObject9.bin"/><Relationship Id="rId4" Type="http://schemas.openxmlformats.org/officeDocument/2006/relationships/image" Target="../media/image1.wmf"/><Relationship Id="rId9" Type="http://schemas.openxmlformats.org/officeDocument/2006/relationships/oleObject" Target="../embeddings/oleObject4.bin"/><Relationship Id="rId14" Type="http://schemas.openxmlformats.org/officeDocument/2006/relationships/image" Target="../media/image6.emf"/><Relationship Id="rId22" Type="http://schemas.openxmlformats.org/officeDocument/2006/relationships/image" Target="../media/image10.emf"/></Relationships>
</file>

<file path=ppt/slides/_rels/slide2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emf"/><Relationship Id="rId3" Type="http://schemas.openxmlformats.org/officeDocument/2006/relationships/oleObject" Target="../embeddings/oleObject12.bin"/><Relationship Id="rId7" Type="http://schemas.openxmlformats.org/officeDocument/2006/relationships/oleObject" Target="../embeddings/oleObject14.bin"/><Relationship Id="rId12" Type="http://schemas.openxmlformats.org/officeDocument/2006/relationships/image" Target="../media/image16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3.emf"/><Relationship Id="rId11" Type="http://schemas.openxmlformats.org/officeDocument/2006/relationships/oleObject" Target="../embeddings/oleObject16.bin"/><Relationship Id="rId5" Type="http://schemas.openxmlformats.org/officeDocument/2006/relationships/oleObject" Target="../embeddings/oleObject13.bin"/><Relationship Id="rId10" Type="http://schemas.openxmlformats.org/officeDocument/2006/relationships/image" Target="../media/image15.emf"/><Relationship Id="rId4" Type="http://schemas.openxmlformats.org/officeDocument/2006/relationships/image" Target="../media/image12.emf"/><Relationship Id="rId9" Type="http://schemas.openxmlformats.org/officeDocument/2006/relationships/oleObject" Target="../embeddings/oleObject15.bin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9.emf"/><Relationship Id="rId3" Type="http://schemas.openxmlformats.org/officeDocument/2006/relationships/oleObject" Target="../embeddings/oleObject17.bin"/><Relationship Id="rId7" Type="http://schemas.openxmlformats.org/officeDocument/2006/relationships/oleObject" Target="../embeddings/oleObject19.bin"/><Relationship Id="rId12" Type="http://schemas.openxmlformats.org/officeDocument/2006/relationships/image" Target="../media/image21.emf"/><Relationship Id="rId2" Type="http://schemas.openxmlformats.org/officeDocument/2006/relationships/slideLayout" Target="../slideLayouts/slideLayout1.xml"/><Relationship Id="rId1" Type="http://schemas.openxmlformats.org/officeDocument/2006/relationships/vmlDrawing" Target="../drawings/vmlDrawing3.vml"/><Relationship Id="rId6" Type="http://schemas.openxmlformats.org/officeDocument/2006/relationships/image" Target="../media/image18.emf"/><Relationship Id="rId11" Type="http://schemas.openxmlformats.org/officeDocument/2006/relationships/oleObject" Target="../embeddings/oleObject21.bin"/><Relationship Id="rId5" Type="http://schemas.openxmlformats.org/officeDocument/2006/relationships/oleObject" Target="../embeddings/oleObject18.bin"/><Relationship Id="rId10" Type="http://schemas.openxmlformats.org/officeDocument/2006/relationships/image" Target="../media/image20.emf"/><Relationship Id="rId4" Type="http://schemas.openxmlformats.org/officeDocument/2006/relationships/image" Target="../media/image17.emf"/><Relationship Id="rId9" Type="http://schemas.openxmlformats.org/officeDocument/2006/relationships/oleObject" Target="../embeddings/oleObject20.bin"/></Relationships>
</file>

<file path=ppt/slides/_rels/slide4.xml.rels><?xml version="1.0" encoding="UTF-8" standalone="yes"?>
<Relationships xmlns="http://schemas.openxmlformats.org/package/2006/relationships"><Relationship Id="rId8" Type="http://schemas.openxmlformats.org/officeDocument/2006/relationships/image" Target="../media/image24.emf"/><Relationship Id="rId13" Type="http://schemas.openxmlformats.org/officeDocument/2006/relationships/oleObject" Target="../embeddings/oleObject27.bin"/><Relationship Id="rId3" Type="http://schemas.openxmlformats.org/officeDocument/2006/relationships/oleObject" Target="../embeddings/oleObject22.bin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26.emf"/><Relationship Id="rId2" Type="http://schemas.openxmlformats.org/officeDocument/2006/relationships/slideLayout" Target="../slideLayouts/slideLayout1.xml"/><Relationship Id="rId16" Type="http://schemas.openxmlformats.org/officeDocument/2006/relationships/image" Target="../media/image28.e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23.emf"/><Relationship Id="rId11" Type="http://schemas.openxmlformats.org/officeDocument/2006/relationships/oleObject" Target="../embeddings/oleObject26.bin"/><Relationship Id="rId5" Type="http://schemas.openxmlformats.org/officeDocument/2006/relationships/oleObject" Target="../embeddings/oleObject23.bin"/><Relationship Id="rId15" Type="http://schemas.openxmlformats.org/officeDocument/2006/relationships/oleObject" Target="../embeddings/oleObject28.bin"/><Relationship Id="rId10" Type="http://schemas.openxmlformats.org/officeDocument/2006/relationships/image" Target="../media/image25.emf"/><Relationship Id="rId4" Type="http://schemas.openxmlformats.org/officeDocument/2006/relationships/image" Target="../media/image22.emf"/><Relationship Id="rId9" Type="http://schemas.openxmlformats.org/officeDocument/2006/relationships/oleObject" Target="../embeddings/oleObject25.bin"/><Relationship Id="rId14" Type="http://schemas.openxmlformats.org/officeDocument/2006/relationships/image" Target="../media/image27.e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0A20B21E-C0A9-4421-9142-572B700E5EB7}" type="slidenum">
              <a:rPr kumimoji="1" lang="ja-JP" altLang="en-US" smtClean="0"/>
              <a:t>1</a:t>
            </a:fld>
            <a:endParaRPr kumimoji="1" lang="ja-JP" altLang="en-US" dirty="0"/>
          </a:p>
        </p:txBody>
      </p:sp>
      <p:sp>
        <p:nvSpPr>
          <p:cNvPr id="27" name="テキスト ボックス 26"/>
          <p:cNvSpPr txBox="1"/>
          <p:nvPr/>
        </p:nvSpPr>
        <p:spPr>
          <a:xfrm>
            <a:off x="267038" y="5844689"/>
            <a:ext cx="1544400" cy="461665"/>
          </a:xfrm>
          <a:prstGeom prst="rect">
            <a:avLst/>
          </a:prstGeom>
          <a:solidFill>
            <a:srgbClr val="CCFFFF"/>
          </a:solidFill>
        </p:spPr>
        <p:txBody>
          <a:bodyPr wrap="square" rtlCol="0" anchor="ctr" anchorCtr="0">
            <a:spAutoFit/>
          </a:bodyPr>
          <a:lstStyle/>
          <a:p>
            <a:endParaRPr kumimoji="1" lang="en-US" altLang="ja-JP" sz="12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kumimoji="1" lang="ja-JP" altLang="en-US" sz="12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aphicFrame>
        <p:nvGraphicFramePr>
          <p:cNvPr id="3" name="オブジェクト 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39468538"/>
              </p:ext>
            </p:extLst>
          </p:nvPr>
        </p:nvGraphicFramePr>
        <p:xfrm>
          <a:off x="2743200" y="3338513"/>
          <a:ext cx="3657600" cy="1809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699" name="ワードパッド ドキュメント" r:id="rId3" imgW="3657600" imgH="181440" progId="WordPad.Document.1">
                  <p:embed/>
                </p:oleObj>
              </mc:Choice>
              <mc:Fallback>
                <p:oleObj name="ワードパッド ドキュメント" r:id="rId3" imgW="3657600" imgH="181440" progId="WordPad.Document.1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743200" y="3338513"/>
                        <a:ext cx="3657600" cy="1809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3" name="テキスト ボックス 32"/>
          <p:cNvSpPr txBox="1"/>
          <p:nvPr/>
        </p:nvSpPr>
        <p:spPr>
          <a:xfrm>
            <a:off x="225278" y="2239921"/>
            <a:ext cx="1542473" cy="461665"/>
          </a:xfrm>
          <a:prstGeom prst="rect">
            <a:avLst/>
          </a:prstGeom>
          <a:solidFill>
            <a:srgbClr val="CCFFFF"/>
          </a:solidFill>
        </p:spPr>
        <p:txBody>
          <a:bodyPr wrap="square" rtlCol="0" anchor="ctr" anchorCtr="0">
            <a:spAutoFit/>
          </a:bodyPr>
          <a:lstStyle/>
          <a:p>
            <a:endParaRPr kumimoji="1" lang="en-US" altLang="ja-JP" sz="12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kumimoji="1" lang="ja-JP" altLang="en-US" sz="12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aphicFrame>
        <p:nvGraphicFramePr>
          <p:cNvPr id="9" name="オブジェクト 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77476764"/>
              </p:ext>
            </p:extLst>
          </p:nvPr>
        </p:nvGraphicFramePr>
        <p:xfrm>
          <a:off x="1378743" y="294812"/>
          <a:ext cx="10044113" cy="4857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0" name="文書" r:id="rId5" imgW="9420455" imgH="455913" progId="Word.Document.12">
                  <p:embed/>
                </p:oleObj>
              </mc:Choice>
              <mc:Fallback>
                <p:oleObj name="文書" r:id="rId5" imgW="9420455" imgH="45591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1378743" y="294812"/>
                        <a:ext cx="10044113" cy="4857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7" name="オブジェクト 4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7238358"/>
              </p:ext>
            </p:extLst>
          </p:nvPr>
        </p:nvGraphicFramePr>
        <p:xfrm>
          <a:off x="363698" y="5947152"/>
          <a:ext cx="6834188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1" name="文書" r:id="rId7" imgW="6833689" imgH="517318" progId="Word.Document.12">
                  <p:embed/>
                </p:oleObj>
              </mc:Choice>
              <mc:Fallback>
                <p:oleObj name="文書" r:id="rId7" imgW="6833689" imgH="51731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363698" y="5947152"/>
                        <a:ext cx="6834188" cy="517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オブジェクト 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41212415"/>
              </p:ext>
            </p:extLst>
          </p:nvPr>
        </p:nvGraphicFramePr>
        <p:xfrm>
          <a:off x="1297943" y="54202"/>
          <a:ext cx="7043737" cy="8286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2" name="文書" r:id="rId9" imgW="7127474" imgH="840882" progId="Word.Document.12">
                  <p:embed/>
                </p:oleObj>
              </mc:Choice>
              <mc:Fallback>
                <p:oleObj name="文書" r:id="rId9" imgW="7127474" imgH="84088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297943" y="54202"/>
                        <a:ext cx="7043737" cy="8286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オブジェクト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7901233"/>
              </p:ext>
            </p:extLst>
          </p:nvPr>
        </p:nvGraphicFramePr>
        <p:xfrm>
          <a:off x="2185988" y="2300288"/>
          <a:ext cx="7043737" cy="207429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3" name="文書" r:id="rId11" imgW="7474076" imgH="2198455" progId="Word.Document.12">
                  <p:embed/>
                </p:oleObj>
              </mc:Choice>
              <mc:Fallback>
                <p:oleObj name="文書" r:id="rId11" imgW="7474076" imgH="219845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2185988" y="2300288"/>
                        <a:ext cx="7043737" cy="207429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90029709"/>
              </p:ext>
            </p:extLst>
          </p:nvPr>
        </p:nvGraphicFramePr>
        <p:xfrm>
          <a:off x="2229675" y="4109474"/>
          <a:ext cx="6657975" cy="19002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4" name="文書" r:id="rId13" imgW="6833976" imgH="1960118" progId="Word.Document.12">
                  <p:embed/>
                </p:oleObj>
              </mc:Choice>
              <mc:Fallback>
                <p:oleObj name="文書" r:id="rId13" imgW="6833976" imgH="196011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2229675" y="4109474"/>
                        <a:ext cx="6657975" cy="19002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テキスト ボックス 18"/>
          <p:cNvSpPr txBox="1"/>
          <p:nvPr/>
        </p:nvSpPr>
        <p:spPr>
          <a:xfrm>
            <a:off x="234949" y="713385"/>
            <a:ext cx="1542473" cy="576000"/>
          </a:xfrm>
          <a:custGeom>
            <a:avLst/>
            <a:gdLst>
              <a:gd name="connsiteX0" fmla="*/ 0 w 1542473"/>
              <a:gd name="connsiteY0" fmla="*/ 0 h 461665"/>
              <a:gd name="connsiteX1" fmla="*/ 1542473 w 1542473"/>
              <a:gd name="connsiteY1" fmla="*/ 0 h 461665"/>
              <a:gd name="connsiteX2" fmla="*/ 1542473 w 1542473"/>
              <a:gd name="connsiteY2" fmla="*/ 461665 h 461665"/>
              <a:gd name="connsiteX3" fmla="*/ 0 w 1542473"/>
              <a:gd name="connsiteY3" fmla="*/ 461665 h 461665"/>
              <a:gd name="connsiteX4" fmla="*/ 0 w 1542473"/>
              <a:gd name="connsiteY4" fmla="*/ 0 h 461665"/>
              <a:gd name="connsiteX0" fmla="*/ 0 w 1542473"/>
              <a:gd name="connsiteY0" fmla="*/ 0 h 481121"/>
              <a:gd name="connsiteX1" fmla="*/ 1542473 w 1542473"/>
              <a:gd name="connsiteY1" fmla="*/ 0 h 481121"/>
              <a:gd name="connsiteX2" fmla="*/ 1542473 w 1542473"/>
              <a:gd name="connsiteY2" fmla="*/ 461665 h 481121"/>
              <a:gd name="connsiteX3" fmla="*/ 776983 w 1542473"/>
              <a:gd name="connsiteY3" fmla="*/ 481121 h 481121"/>
              <a:gd name="connsiteX4" fmla="*/ 0 w 1542473"/>
              <a:gd name="connsiteY4" fmla="*/ 461665 h 481121"/>
              <a:gd name="connsiteX5" fmla="*/ 0 w 1542473"/>
              <a:gd name="connsiteY5" fmla="*/ 0 h 48112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1542473" h="481121">
                <a:moveTo>
                  <a:pt x="0" y="0"/>
                </a:moveTo>
                <a:lnTo>
                  <a:pt x="1542473" y="0"/>
                </a:lnTo>
                <a:lnTo>
                  <a:pt x="1542473" y="461665"/>
                </a:lnTo>
                <a:lnTo>
                  <a:pt x="776983" y="481121"/>
                </a:lnTo>
                <a:lnTo>
                  <a:pt x="0" y="461665"/>
                </a:lnTo>
                <a:lnTo>
                  <a:pt x="0" y="0"/>
                </a:lnTo>
                <a:close/>
              </a:path>
            </a:pathLst>
          </a:custGeom>
          <a:solidFill>
            <a:srgbClr val="CCFFFF"/>
          </a:solidFill>
        </p:spPr>
        <p:txBody>
          <a:bodyPr wrap="square" rtlCol="0" anchor="ctr" anchorCtr="0">
            <a:spAutoFit/>
          </a:bodyPr>
          <a:lstStyle/>
          <a:p>
            <a:endParaRPr kumimoji="1" lang="en-US" altLang="ja-JP" sz="1200" b="1" dirty="0" smtClean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kumimoji="1" lang="ja-JP" altLang="en-US" sz="12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aphicFrame>
        <p:nvGraphicFramePr>
          <p:cNvPr id="6" name="オブジェクト 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1833258"/>
              </p:ext>
            </p:extLst>
          </p:nvPr>
        </p:nvGraphicFramePr>
        <p:xfrm>
          <a:off x="363698" y="718767"/>
          <a:ext cx="6834188" cy="736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5" name="文書" r:id="rId15" imgW="6833976" imgH="737114" progId="Word.Document.12">
                  <p:embed/>
                </p:oleObj>
              </mc:Choice>
              <mc:Fallback>
                <p:oleObj name="文書" r:id="rId15" imgW="6833976" imgH="737114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363698" y="718767"/>
                        <a:ext cx="6834188" cy="736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オブジェクト 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34668468"/>
              </p:ext>
            </p:extLst>
          </p:nvPr>
        </p:nvGraphicFramePr>
        <p:xfrm>
          <a:off x="363698" y="2314829"/>
          <a:ext cx="6834188" cy="5175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6" name="文書" r:id="rId17" imgW="6833976" imgH="517563" progId="Word.Document.12">
                  <p:embed/>
                </p:oleObj>
              </mc:Choice>
              <mc:Fallback>
                <p:oleObj name="文書" r:id="rId17" imgW="6833976" imgH="51756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8"/>
                      <a:stretch>
                        <a:fillRect/>
                      </a:stretch>
                    </p:blipFill>
                    <p:spPr>
                      <a:xfrm>
                        <a:off x="363698" y="2314829"/>
                        <a:ext cx="6834188" cy="5175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オブジェクト 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8948879"/>
              </p:ext>
            </p:extLst>
          </p:nvPr>
        </p:nvGraphicFramePr>
        <p:xfrm>
          <a:off x="2314575" y="5807867"/>
          <a:ext cx="7415212" cy="1085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7" name="文書" r:id="rId19" imgW="7360254" imgH="1086729" progId="Word.Document.12">
                  <p:embed/>
                </p:oleObj>
              </mc:Choice>
              <mc:Fallback>
                <p:oleObj name="文書" r:id="rId19" imgW="7360254" imgH="108672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0"/>
                      <a:stretch>
                        <a:fillRect/>
                      </a:stretch>
                    </p:blipFill>
                    <p:spPr>
                      <a:xfrm>
                        <a:off x="2314575" y="5807867"/>
                        <a:ext cx="7415212" cy="1085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オブジェクト 1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52496366"/>
              </p:ext>
            </p:extLst>
          </p:nvPr>
        </p:nvGraphicFramePr>
        <p:xfrm>
          <a:off x="2314575" y="685800"/>
          <a:ext cx="6672263" cy="14287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8" name="文書" r:id="rId21" imgW="7062688" imgH="1524886" progId="Word.Document.12">
                  <p:embed/>
                </p:oleObj>
              </mc:Choice>
              <mc:Fallback>
                <p:oleObj name="文書" r:id="rId21" imgW="7062688" imgH="152488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2"/>
                      <a:stretch>
                        <a:fillRect/>
                      </a:stretch>
                    </p:blipFill>
                    <p:spPr>
                      <a:xfrm>
                        <a:off x="2314575" y="685800"/>
                        <a:ext cx="6672263" cy="14287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オブジェクト 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89864332"/>
              </p:ext>
            </p:extLst>
          </p:nvPr>
        </p:nvGraphicFramePr>
        <p:xfrm>
          <a:off x="2886075" y="2043113"/>
          <a:ext cx="5743575" cy="228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709" name="文書" r:id="rId23" imgW="6833976" imgH="289015" progId="Word.Document.12">
                  <p:embed/>
                </p:oleObj>
              </mc:Choice>
              <mc:Fallback>
                <p:oleObj name="文書" r:id="rId23" imgW="6833976" imgH="28901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24"/>
                      <a:stretch>
                        <a:fillRect/>
                      </a:stretch>
                    </p:blipFill>
                    <p:spPr>
                      <a:xfrm>
                        <a:off x="2886075" y="2043113"/>
                        <a:ext cx="5743575" cy="228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54019277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0A20B21E-C0A9-4421-9142-572B700E5EB7}" type="slidenum">
              <a:rPr kumimoji="1" lang="ja-JP" altLang="en-US" smtClean="0"/>
              <a:t>2</a:t>
            </a:fld>
            <a:endParaRPr kumimoji="1" lang="ja-JP" altLang="en-US" dirty="0"/>
          </a:p>
        </p:txBody>
      </p:sp>
      <p:grpSp>
        <p:nvGrpSpPr>
          <p:cNvPr id="4" name="グループ化 3"/>
          <p:cNvGrpSpPr/>
          <p:nvPr/>
        </p:nvGrpSpPr>
        <p:grpSpPr>
          <a:xfrm>
            <a:off x="0" y="0"/>
            <a:ext cx="4549422" cy="451556"/>
            <a:chOff x="212918" y="1148424"/>
            <a:chExt cx="4567382" cy="523220"/>
          </a:xfrm>
        </p:grpSpPr>
        <p:sp>
          <p:nvSpPr>
            <p:cNvPr id="6" name="テキスト ボックス 5"/>
            <p:cNvSpPr txBox="1"/>
            <p:nvPr/>
          </p:nvSpPr>
          <p:spPr>
            <a:xfrm>
              <a:off x="212918" y="1148424"/>
              <a:ext cx="4567382" cy="523220"/>
            </a:xfrm>
            <a:prstGeom prst="rect">
              <a:avLst/>
            </a:prstGeom>
            <a:solidFill>
              <a:srgbClr val="CCFFFF"/>
            </a:solidFill>
          </p:spPr>
          <p:txBody>
            <a:bodyPr wrap="square" rtlCol="0" anchor="ctr" anchorCtr="0">
              <a:spAutoFit/>
            </a:bodyPr>
            <a:lstStyle/>
            <a:p>
              <a:endParaRPr kumimoji="1" lang="en-US" altLang="ja-JP" sz="1400" b="1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  <a:p>
              <a:r>
                <a:rPr kumimoji="1" lang="ja-JP" altLang="en-US" sz="1400" b="1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４　</a:t>
              </a:r>
              <a:r>
                <a:rPr kumimoji="1" lang="ja-JP" altLang="en-US" sz="1400" b="1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方向性</a:t>
              </a:r>
              <a:r>
                <a:rPr kumimoji="1" lang="ja-JP" altLang="en-US" sz="1400" b="1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・ゴール・</a:t>
              </a:r>
              <a:r>
                <a:rPr kumimoji="1" lang="ja-JP" altLang="en-US" sz="1400" b="1" dirty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主な取組</a:t>
              </a:r>
            </a:p>
          </p:txBody>
        </p:sp>
        <p:sp>
          <p:nvSpPr>
            <p:cNvPr id="7" name="テキスト ボックス 6"/>
            <p:cNvSpPr txBox="1"/>
            <p:nvPr/>
          </p:nvSpPr>
          <p:spPr>
            <a:xfrm>
              <a:off x="410293" y="1250607"/>
              <a:ext cx="711923" cy="2148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ほうこう</a:t>
              </a:r>
              <a:r>
                <a:rPr kumimoji="1" lang="ja-JP" altLang="en-US" sz="800" dirty="0" err="1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せい</a:t>
              </a:r>
              <a:endParaRPr kumimoji="1" lang="ja-JP" altLang="en-US" sz="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8" name="テキスト ボックス 7"/>
            <p:cNvSpPr txBox="1"/>
            <p:nvPr/>
          </p:nvSpPr>
          <p:spPr>
            <a:xfrm>
              <a:off x="1122215" y="1250607"/>
              <a:ext cx="711923" cy="2148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ごーる</a:t>
              </a:r>
              <a:endParaRPr kumimoji="1" lang="ja-JP" altLang="en-US" sz="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9" name="テキスト ボックス 8"/>
            <p:cNvSpPr txBox="1"/>
            <p:nvPr/>
          </p:nvSpPr>
          <p:spPr>
            <a:xfrm>
              <a:off x="1663031" y="1237960"/>
              <a:ext cx="711923" cy="2148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おも</a:t>
              </a:r>
              <a:endParaRPr kumimoji="1" lang="ja-JP" altLang="en-US" sz="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  <p:sp>
          <p:nvSpPr>
            <p:cNvPr id="10" name="テキスト ボックス 9"/>
            <p:cNvSpPr txBox="1"/>
            <p:nvPr/>
          </p:nvSpPr>
          <p:spPr>
            <a:xfrm>
              <a:off x="1968926" y="1237959"/>
              <a:ext cx="711923" cy="214843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r>
                <a:rPr kumimoji="1" lang="ja-JP" altLang="en-US" sz="800" dirty="0" smtClean="0">
                  <a:latin typeface="UD デジタル 教科書体 NK-R" panose="02020400000000000000" pitchFamily="18" charset="-128"/>
                  <a:ea typeface="UD デジタル 教科書体 NK-R" panose="02020400000000000000" pitchFamily="18" charset="-128"/>
                </a:rPr>
                <a:t>とりくみ</a:t>
              </a:r>
              <a:endParaRPr kumimoji="1" lang="ja-JP" altLang="en-US" sz="800" dirty="0">
                <a:latin typeface="UD デジタル 教科書体 NK-R" panose="02020400000000000000" pitchFamily="18" charset="-128"/>
                <a:ea typeface="UD デジタル 教科書体 NK-R" panose="02020400000000000000" pitchFamily="18" charset="-128"/>
              </a:endParaRPr>
            </a:p>
          </p:txBody>
        </p:sp>
      </p:grpSp>
      <p:sp>
        <p:nvSpPr>
          <p:cNvPr id="16" name="山形 15"/>
          <p:cNvSpPr/>
          <p:nvPr/>
        </p:nvSpPr>
        <p:spPr>
          <a:xfrm>
            <a:off x="4450747" y="1692050"/>
            <a:ext cx="339298" cy="484632"/>
          </a:xfrm>
          <a:prstGeom prst="chevron">
            <a:avLst/>
          </a:prstGeom>
          <a:solidFill>
            <a:srgbClr val="4BD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286882" y="3104786"/>
            <a:ext cx="8667028" cy="1941272"/>
          </a:xfrm>
          <a:prstGeom prst="rect">
            <a:avLst/>
          </a:prstGeom>
          <a:noFill/>
          <a:ln w="63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5" name="オブジェクト 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37830628"/>
              </p:ext>
            </p:extLst>
          </p:nvPr>
        </p:nvGraphicFramePr>
        <p:xfrm>
          <a:off x="371474" y="614362"/>
          <a:ext cx="7383993" cy="8586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4" name="文書" r:id="rId3" imgW="6833976" imgH="806218" progId="Word.Document.12">
                  <p:embed/>
                </p:oleObj>
              </mc:Choice>
              <mc:Fallback>
                <p:oleObj name="文書" r:id="rId3" imgW="6833976" imgH="80621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371474" y="614362"/>
                        <a:ext cx="7383993" cy="8586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オブジェクト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6144076"/>
              </p:ext>
            </p:extLst>
          </p:nvPr>
        </p:nvGraphicFramePr>
        <p:xfrm>
          <a:off x="286882" y="1434013"/>
          <a:ext cx="6834188" cy="13827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5" name="文書" r:id="rId5" imgW="6833976" imgH="1383168" progId="Word.Document.12">
                  <p:embed/>
                </p:oleObj>
              </mc:Choice>
              <mc:Fallback>
                <p:oleObj name="文書" r:id="rId5" imgW="6833976" imgH="138316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86882" y="1434013"/>
                        <a:ext cx="6834188" cy="13827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オブジェクト 1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1065162"/>
              </p:ext>
            </p:extLst>
          </p:nvPr>
        </p:nvGraphicFramePr>
        <p:xfrm>
          <a:off x="4862634" y="1417382"/>
          <a:ext cx="7008692" cy="134839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6" name="文書" r:id="rId7" imgW="6833976" imgH="1323062" progId="Word.Document.12">
                  <p:embed/>
                </p:oleObj>
              </mc:Choice>
              <mc:Fallback>
                <p:oleObj name="文書" r:id="rId7" imgW="6833976" imgH="1323062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4862634" y="1417382"/>
                        <a:ext cx="7008692" cy="134839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5" name="オブジェクト 2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18279423"/>
              </p:ext>
            </p:extLst>
          </p:nvPr>
        </p:nvGraphicFramePr>
        <p:xfrm>
          <a:off x="471487" y="3118459"/>
          <a:ext cx="7492289" cy="22703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7" name="文書" r:id="rId9" imgW="7494591" imgH="2275455" progId="Word.Document.12">
                  <p:embed/>
                </p:oleObj>
              </mc:Choice>
              <mc:Fallback>
                <p:oleObj name="文書" r:id="rId9" imgW="7494591" imgH="227545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471487" y="3118459"/>
                        <a:ext cx="7492289" cy="22703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7" name="オブジェクト 2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46314315"/>
              </p:ext>
            </p:extLst>
          </p:nvPr>
        </p:nvGraphicFramePr>
        <p:xfrm>
          <a:off x="4614863" y="3386137"/>
          <a:ext cx="6867999" cy="166980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408" name="文書" r:id="rId11" imgW="6833976" imgH="1671463" progId="Word.Document.12">
                  <p:embed/>
                </p:oleObj>
              </mc:Choice>
              <mc:Fallback>
                <p:oleObj name="文書" r:id="rId11" imgW="6833976" imgH="1671463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614863" y="3386137"/>
                        <a:ext cx="6867999" cy="166980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51550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0A20B21E-C0A9-4421-9142-572B700E5EB7}" type="slidenum">
              <a:rPr kumimoji="1" lang="ja-JP" altLang="en-US" smtClean="0"/>
              <a:t>3</a:t>
            </a:fld>
            <a:endParaRPr kumimoji="1" lang="ja-JP" altLang="en-US" dirty="0"/>
          </a:p>
        </p:txBody>
      </p:sp>
      <p:sp>
        <p:nvSpPr>
          <p:cNvPr id="16" name="山形 15"/>
          <p:cNvSpPr/>
          <p:nvPr/>
        </p:nvSpPr>
        <p:spPr>
          <a:xfrm>
            <a:off x="4651802" y="1322160"/>
            <a:ext cx="339298" cy="484632"/>
          </a:xfrm>
          <a:prstGeom prst="chevron">
            <a:avLst/>
          </a:prstGeom>
          <a:solidFill>
            <a:srgbClr val="4BD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185738" y="2215485"/>
            <a:ext cx="8761897" cy="4560589"/>
          </a:xfrm>
          <a:prstGeom prst="rect">
            <a:avLst/>
          </a:prstGeom>
          <a:noFill/>
          <a:ln w="63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graphicFrame>
        <p:nvGraphicFramePr>
          <p:cNvPr id="18" name="オブジェクト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37527329"/>
              </p:ext>
            </p:extLst>
          </p:nvPr>
        </p:nvGraphicFramePr>
        <p:xfrm>
          <a:off x="5043354" y="1028412"/>
          <a:ext cx="6489013" cy="108504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7" name="文書" r:id="rId3" imgW="6833976" imgH="1153900" progId="Word.Document.12">
                  <p:embed/>
                </p:oleObj>
              </mc:Choice>
              <mc:Fallback>
                <p:oleObj name="文書" r:id="rId3" imgW="6833976" imgH="11539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5043354" y="1028412"/>
                        <a:ext cx="6489013" cy="108504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4" name="オブジェクト 1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14110961"/>
              </p:ext>
            </p:extLst>
          </p:nvPr>
        </p:nvGraphicFramePr>
        <p:xfrm>
          <a:off x="248157" y="143730"/>
          <a:ext cx="9558337" cy="10001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8" name="文書" r:id="rId5" imgW="9804190" imgH="1036980" progId="Word.Document.12">
                  <p:embed/>
                </p:oleObj>
              </mc:Choice>
              <mc:Fallback>
                <p:oleObj name="文書" r:id="rId5" imgW="9804190" imgH="103698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48157" y="143730"/>
                        <a:ext cx="9558337" cy="10001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オブジェクト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08043526"/>
              </p:ext>
            </p:extLst>
          </p:nvPr>
        </p:nvGraphicFramePr>
        <p:xfrm>
          <a:off x="185738" y="955479"/>
          <a:ext cx="6557962" cy="14859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09" name="文書" r:id="rId7" imgW="6833976" imgH="1558089" progId="Word.Document.12">
                  <p:embed/>
                </p:oleObj>
              </mc:Choice>
              <mc:Fallback>
                <p:oleObj name="文書" r:id="rId7" imgW="6833976" imgH="1558089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85738" y="955479"/>
                        <a:ext cx="6557962" cy="14859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0" name="オブジェクト 29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8995521"/>
              </p:ext>
            </p:extLst>
          </p:nvPr>
        </p:nvGraphicFramePr>
        <p:xfrm>
          <a:off x="248157" y="2220380"/>
          <a:ext cx="7337976" cy="513806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10" name="文書" r:id="rId9" imgW="7771369" imgH="5434251" progId="Word.Document.12">
                  <p:embed/>
                </p:oleObj>
              </mc:Choice>
              <mc:Fallback>
                <p:oleObj name="文書" r:id="rId9" imgW="7771369" imgH="5434251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248157" y="2220380"/>
                        <a:ext cx="7337976" cy="513806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32" name="オブジェクト 31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4367789"/>
              </p:ext>
            </p:extLst>
          </p:nvPr>
        </p:nvGraphicFramePr>
        <p:xfrm>
          <a:off x="4651802" y="2441379"/>
          <a:ext cx="6657975" cy="421481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511" name="文書" r:id="rId11" imgW="6833976" imgH="4327665" progId="Word.Document.12">
                  <p:embed/>
                </p:oleObj>
              </mc:Choice>
              <mc:Fallback>
                <p:oleObj name="文書" r:id="rId11" imgW="6833976" imgH="432766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651802" y="2441379"/>
                        <a:ext cx="6657975" cy="421481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4047727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番号プレースホルダー 1"/>
          <p:cNvSpPr>
            <a:spLocks noGrp="1"/>
          </p:cNvSpPr>
          <p:nvPr>
            <p:ph type="sldNum" sz="quarter" idx="12"/>
          </p:nvPr>
        </p:nvSpPr>
        <p:spPr>
          <a:xfrm>
            <a:off x="7086600" y="6492875"/>
            <a:ext cx="2057400" cy="365125"/>
          </a:xfrm>
        </p:spPr>
        <p:txBody>
          <a:bodyPr/>
          <a:lstStyle/>
          <a:p>
            <a:fld id="{0A20B21E-C0A9-4421-9142-572B700E5EB7}" type="slidenum">
              <a:rPr kumimoji="1" lang="ja-JP" altLang="en-US" smtClean="0"/>
              <a:t>4</a:t>
            </a:fld>
            <a:endParaRPr kumimoji="1" lang="ja-JP" altLang="en-US" dirty="0"/>
          </a:p>
        </p:txBody>
      </p:sp>
      <p:sp>
        <p:nvSpPr>
          <p:cNvPr id="16" name="山形 15"/>
          <p:cNvSpPr/>
          <p:nvPr/>
        </p:nvSpPr>
        <p:spPr>
          <a:xfrm>
            <a:off x="4266884" y="1066767"/>
            <a:ext cx="312692" cy="561600"/>
          </a:xfrm>
          <a:prstGeom prst="chevron">
            <a:avLst/>
          </a:prstGeom>
          <a:solidFill>
            <a:srgbClr val="4BD0FF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>
              <a:solidFill>
                <a:schemeClr val="tx1"/>
              </a:solidFill>
            </a:endParaRPr>
          </a:p>
        </p:txBody>
      </p:sp>
      <p:sp>
        <p:nvSpPr>
          <p:cNvPr id="21" name="正方形/長方形 20"/>
          <p:cNvSpPr/>
          <p:nvPr/>
        </p:nvSpPr>
        <p:spPr>
          <a:xfrm>
            <a:off x="246062" y="1908984"/>
            <a:ext cx="8667028" cy="1424574"/>
          </a:xfrm>
          <a:prstGeom prst="rect">
            <a:avLst/>
          </a:prstGeom>
          <a:noFill/>
          <a:ln w="6350">
            <a:solidFill>
              <a:srgbClr val="0000FF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28" name="テキスト ボックス 27"/>
          <p:cNvSpPr txBox="1"/>
          <p:nvPr/>
        </p:nvSpPr>
        <p:spPr>
          <a:xfrm>
            <a:off x="246062" y="3492815"/>
            <a:ext cx="1548870" cy="540000"/>
          </a:xfrm>
          <a:prstGeom prst="rect">
            <a:avLst/>
          </a:prstGeom>
          <a:solidFill>
            <a:srgbClr val="CCFFFF"/>
          </a:solidFill>
        </p:spPr>
        <p:txBody>
          <a:bodyPr wrap="square" rtlCol="0" anchor="ctr" anchorCtr="0">
            <a:spAutoFit/>
          </a:bodyPr>
          <a:lstStyle/>
          <a:p>
            <a:endParaRPr kumimoji="1" lang="en-US" altLang="ja-JP" sz="12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  <a:p>
            <a:endParaRPr kumimoji="1" lang="ja-JP" altLang="en-US" sz="1200" b="1" dirty="0">
              <a:latin typeface="UD デジタル 教科書体 NK-R" panose="02020400000000000000" pitchFamily="18" charset="-128"/>
              <a:ea typeface="UD デジタル 教科書体 NK-R" panose="02020400000000000000" pitchFamily="18" charset="-128"/>
            </a:endParaRPr>
          </a:p>
        </p:txBody>
      </p:sp>
      <p:graphicFrame>
        <p:nvGraphicFramePr>
          <p:cNvPr id="13" name="オブジェクト 1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005529542"/>
              </p:ext>
            </p:extLst>
          </p:nvPr>
        </p:nvGraphicFramePr>
        <p:xfrm>
          <a:off x="4829463" y="707576"/>
          <a:ext cx="6832600" cy="863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1" name="文書" r:id="rId3" imgW="6833689" imgH="865195" progId="Word.Document.12">
                  <p:embed/>
                </p:oleObj>
              </mc:Choice>
              <mc:Fallback>
                <p:oleObj name="文書" r:id="rId3" imgW="6833689" imgH="865195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4829463" y="707576"/>
                        <a:ext cx="6832600" cy="86360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7" name="オブジェクト 1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0471738"/>
              </p:ext>
            </p:extLst>
          </p:nvPr>
        </p:nvGraphicFramePr>
        <p:xfrm>
          <a:off x="271463" y="142875"/>
          <a:ext cx="7229475" cy="1057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2" name="文書" r:id="rId5" imgW="7272440" imgH="1075966" progId="Word.Document.12">
                  <p:embed/>
                </p:oleObj>
              </mc:Choice>
              <mc:Fallback>
                <p:oleObj name="文書" r:id="rId5" imgW="7272440" imgH="1075966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271463" y="142875"/>
                        <a:ext cx="7229475" cy="1057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オブジェクト 14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48816780"/>
              </p:ext>
            </p:extLst>
          </p:nvPr>
        </p:nvGraphicFramePr>
        <p:xfrm>
          <a:off x="271463" y="710649"/>
          <a:ext cx="6657975" cy="11144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3" name="文書" r:id="rId7" imgW="6833976" imgH="1153900" progId="Word.Document.12">
                  <p:embed/>
                </p:oleObj>
              </mc:Choice>
              <mc:Fallback>
                <p:oleObj name="文書" r:id="rId7" imgW="6833976" imgH="11539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271463" y="710649"/>
                        <a:ext cx="6657975" cy="111442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オブジェクト 17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6067833"/>
              </p:ext>
            </p:extLst>
          </p:nvPr>
        </p:nvGraphicFramePr>
        <p:xfrm>
          <a:off x="333999" y="1927294"/>
          <a:ext cx="7558088" cy="16716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4" name="文書" r:id="rId9" imgW="7754092" imgH="1713788" progId="Word.Document.12">
                  <p:embed/>
                </p:oleObj>
              </mc:Choice>
              <mc:Fallback>
                <p:oleObj name="文書" r:id="rId9" imgW="7754092" imgH="171378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333999" y="1927294"/>
                        <a:ext cx="7558088" cy="16716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オブジェクト 18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6856749"/>
              </p:ext>
            </p:extLst>
          </p:nvPr>
        </p:nvGraphicFramePr>
        <p:xfrm>
          <a:off x="4579576" y="2179444"/>
          <a:ext cx="6834188" cy="11541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5" name="文書" r:id="rId11" imgW="6833976" imgH="1153900" progId="Word.Document.12">
                  <p:embed/>
                </p:oleObj>
              </mc:Choice>
              <mc:Fallback>
                <p:oleObj name="文書" r:id="rId11" imgW="6833976" imgH="115390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2"/>
                      <a:stretch>
                        <a:fillRect/>
                      </a:stretch>
                    </p:blipFill>
                    <p:spPr>
                      <a:xfrm>
                        <a:off x="4579576" y="2179444"/>
                        <a:ext cx="6834188" cy="115411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オブジェクト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748409292"/>
              </p:ext>
            </p:extLst>
          </p:nvPr>
        </p:nvGraphicFramePr>
        <p:xfrm>
          <a:off x="333999" y="3506271"/>
          <a:ext cx="6834188" cy="8064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6" name="文書" r:id="rId13" imgW="6833976" imgH="806218" progId="Word.Document.12">
                  <p:embed/>
                </p:oleObj>
              </mc:Choice>
              <mc:Fallback>
                <p:oleObj name="文書" r:id="rId13" imgW="6833976" imgH="806218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333999" y="3506271"/>
                        <a:ext cx="6834188" cy="8064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6" name="オブジェクト 25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715541240"/>
              </p:ext>
            </p:extLst>
          </p:nvPr>
        </p:nvGraphicFramePr>
        <p:xfrm>
          <a:off x="1885950" y="3429000"/>
          <a:ext cx="6657975" cy="33718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6557" name="文書" r:id="rId15" imgW="6833976" imgH="3462060" progId="Word.Document.12">
                  <p:embed/>
                </p:oleObj>
              </mc:Choice>
              <mc:Fallback>
                <p:oleObj name="文書" r:id="rId15" imgW="6833976" imgH="3462060" progId="Word.Document.12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6"/>
                      <a:stretch>
                        <a:fillRect/>
                      </a:stretch>
                    </p:blipFill>
                    <p:spPr>
                      <a:xfrm>
                        <a:off x="1885950" y="3429000"/>
                        <a:ext cx="6657975" cy="33718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78659676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>
    <a:txDef>
      <a:spPr>
        <a:solidFill>
          <a:srgbClr val="CCFFFF"/>
        </a:solidFill>
      </a:spPr>
      <a:bodyPr wrap="square" rtlCol="0" anchor="ctr" anchorCtr="0">
        <a:spAutoFit/>
      </a:bodyPr>
      <a:lstStyle>
        <a:defPPr>
          <a:defRPr kumimoji="1" sz="1200" b="1" dirty="0" smtClean="0">
            <a:latin typeface="UD デジタル 教科書体 NK-R" panose="02020400000000000000" pitchFamily="18" charset="-128"/>
            <a:ea typeface="UD デジタル 教科書体 NK-R" panose="02020400000000000000" pitchFamily="18" charset="-128"/>
          </a:defRPr>
        </a:defPPr>
      </a:lstStyle>
    </a:txDef>
  </a:objectDefaults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19</Words>
  <Application>Microsoft Office PowerPoint</Application>
  <PresentationFormat>画面に合わせる (4:3)</PresentationFormat>
  <Paragraphs>10</Paragraphs>
  <Slides>4</Slides>
  <Notes>0</Notes>
  <HiddenSlides>0</HiddenSlides>
  <MMClips>0</MMClips>
  <ScaleCrop>false</ScaleCrop>
  <HeadingPairs>
    <vt:vector size="8" baseType="variant">
      <vt:variant>
        <vt:lpstr>使用されているフォント</vt:lpstr>
      </vt:variant>
      <vt:variant>
        <vt:i4>6</vt:i4>
      </vt:variant>
      <vt:variant>
        <vt:lpstr>テーマ</vt:lpstr>
      </vt:variant>
      <vt:variant>
        <vt:i4>1</vt:i4>
      </vt:variant>
      <vt:variant>
        <vt:lpstr>埋め込まれた OLE サーバー</vt:lpstr>
      </vt:variant>
      <vt:variant>
        <vt:i4>2</vt:i4>
      </vt:variant>
      <vt:variant>
        <vt:lpstr>スライド タイトル</vt:lpstr>
      </vt:variant>
      <vt:variant>
        <vt:i4>4</vt:i4>
      </vt:variant>
    </vt:vector>
  </HeadingPairs>
  <TitlesOfParts>
    <vt:vector size="13" baseType="lpstr">
      <vt:lpstr>UD デジタル 教科書体 NK-R</vt:lpstr>
      <vt:lpstr>游ゴシック</vt:lpstr>
      <vt:lpstr>游ゴシック Light</vt:lpstr>
      <vt:lpstr>Arial</vt:lpstr>
      <vt:lpstr>Calibri</vt:lpstr>
      <vt:lpstr>Calibri Light</vt:lpstr>
      <vt:lpstr>Office テーマ</vt:lpstr>
      <vt:lpstr>ワードパッド ドキュメント</vt:lpstr>
      <vt:lpstr>文書</vt:lpstr>
      <vt:lpstr>PowerPoint プレゼンテーション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/>
  <cp:lastModifiedBy/>
  <cp:revision>1</cp:revision>
  <dcterms:created xsi:type="dcterms:W3CDTF">2025-01-22T03:11:58Z</dcterms:created>
  <dcterms:modified xsi:type="dcterms:W3CDTF">2025-01-22T03:12:46Z</dcterms:modified>
</cp:coreProperties>
</file>