
<file path=[Content_Types].xml><?xml version="1.0" encoding="utf-8"?>
<Types xmlns="http://schemas.openxmlformats.org/package/2006/content-types">
  <Default Extension="bin" ContentType="application/vnd.openxmlformats-officedocument.oleObject"/>
  <Default Extension="docx" ContentType="application/vnd.openxmlformats-officedocument.wordprocessingml.document"/>
  <Default Extension="emf" ContentType="image/x-emf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7"/>
  </p:notesMasterIdLst>
  <p:sldIdLst>
    <p:sldId id="258" r:id="rId2"/>
    <p:sldId id="260" r:id="rId3"/>
    <p:sldId id="261" r:id="rId4"/>
    <p:sldId id="263" r:id="rId5"/>
    <p:sldId id="262" r:id="rId6"/>
  </p:sldIdLst>
  <p:sldSz cx="9144000" cy="6858000" type="screen4x3"/>
  <p:notesSz cx="673576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66"/>
    <a:srgbClr val="4BD0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147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348"/>
          </a:xfrm>
          <a:prstGeom prst="rect">
            <a:avLst/>
          </a:prstGeom>
        </p:spPr>
        <p:txBody>
          <a:bodyPr vert="horz" lIns="91434" tIns="45716" rIns="91434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348"/>
          </a:xfrm>
          <a:prstGeom prst="rect">
            <a:avLst/>
          </a:prstGeom>
        </p:spPr>
        <p:txBody>
          <a:bodyPr vert="horz" lIns="91434" tIns="45716" rIns="91434" bIns="45716" rtlCol="0"/>
          <a:lstStyle>
            <a:lvl1pPr algn="r">
              <a:defRPr sz="1200"/>
            </a:lvl1pPr>
          </a:lstStyle>
          <a:p>
            <a:fld id="{690D6052-92DD-4C4B-9A71-C0255BEB1E40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3488"/>
            <a:ext cx="4440237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4" tIns="45716" rIns="91434" bIns="4571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51220"/>
            <a:ext cx="5388610" cy="3887361"/>
          </a:xfrm>
          <a:prstGeom prst="rect">
            <a:avLst/>
          </a:prstGeom>
        </p:spPr>
        <p:txBody>
          <a:bodyPr vert="horz" lIns="91434" tIns="45716" rIns="91434" bIns="457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7317"/>
            <a:ext cx="2918831" cy="495347"/>
          </a:xfrm>
          <a:prstGeom prst="rect">
            <a:avLst/>
          </a:prstGeom>
        </p:spPr>
        <p:txBody>
          <a:bodyPr vert="horz" lIns="91434" tIns="45716" rIns="91434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7317"/>
            <a:ext cx="2918831" cy="495347"/>
          </a:xfrm>
          <a:prstGeom prst="rect">
            <a:avLst/>
          </a:prstGeom>
        </p:spPr>
        <p:txBody>
          <a:bodyPr vert="horz" lIns="91434" tIns="45716" rIns="91434" bIns="45716" rtlCol="0" anchor="b"/>
          <a:lstStyle>
            <a:lvl1pPr algn="r">
              <a:defRPr sz="1200"/>
            </a:lvl1pPr>
          </a:lstStyle>
          <a:p>
            <a:fld id="{CFB5602E-C49D-455C-AC39-0F07C4849C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959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4F3CC-D1DC-41CA-921B-8092D71ABA97}" type="datetime1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0B21E-C0A9-4421-9142-572B700E5E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7175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A9A8C-F009-45F9-91BF-78A4545045CA}" type="datetime1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0B21E-C0A9-4421-9142-572B700E5E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8168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81CB9-C159-48CD-87B4-98084E078D57}" type="datetime1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0B21E-C0A9-4421-9142-572B700E5E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5278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6982F-5980-4BF4-80F6-4A98ED8F20CA}" type="datetime1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0B21E-C0A9-4421-9142-572B700E5E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709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0CBB-E24A-4798-B7F2-89411356A3C0}" type="datetime1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0B21E-C0A9-4421-9142-572B700E5E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3303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38803-9A49-4E2F-942F-4B7CB882DAFE}" type="datetime1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0B21E-C0A9-4421-9142-572B700E5E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9714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2D66E-F51F-4734-98E3-8E6395EB46B0}" type="datetime1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0B21E-C0A9-4421-9142-572B700E5E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5513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998A-2F35-473A-B53D-DD9731499B16}" type="datetime1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0B21E-C0A9-4421-9142-572B700E5E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1042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86FE0-7B0E-484D-AC75-7590A483C945}" type="datetime1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0B21E-C0A9-4421-9142-572B700E5E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0596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E5F0C-D21F-4654-ACBB-2A1A69BB6C9B}" type="datetime1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0B21E-C0A9-4421-9142-572B700E5E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5792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F37D-ECDA-4782-9404-9F7819643A08}" type="datetime1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0B21E-C0A9-4421-9142-572B700E5E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3375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1A171-2F32-4C2E-968B-88A4AEF92663}" type="datetime1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0B21E-C0A9-4421-9142-572B700E5E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0018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2.docx"/><Relationship Id="rId13" Type="http://schemas.openxmlformats.org/officeDocument/2006/relationships/image" Target="../media/image6.emf"/><Relationship Id="rId18" Type="http://schemas.openxmlformats.org/officeDocument/2006/relationships/package" Target="../embeddings/Microsoft_Word_Document7.docx"/><Relationship Id="rId3" Type="http://schemas.openxmlformats.org/officeDocument/2006/relationships/image" Target="../media/image1.wmf"/><Relationship Id="rId21" Type="http://schemas.openxmlformats.org/officeDocument/2006/relationships/image" Target="../media/image10.emf"/><Relationship Id="rId7" Type="http://schemas.openxmlformats.org/officeDocument/2006/relationships/image" Target="../media/image3.emf"/><Relationship Id="rId12" Type="http://schemas.openxmlformats.org/officeDocument/2006/relationships/package" Target="../embeddings/Microsoft_Word_Document4.docx"/><Relationship Id="rId17" Type="http://schemas.openxmlformats.org/officeDocument/2006/relationships/image" Target="../media/image8.emf"/><Relationship Id="rId2" Type="http://schemas.openxmlformats.org/officeDocument/2006/relationships/oleObject" Target="../embeddings/oleObject1.bin"/><Relationship Id="rId16" Type="http://schemas.openxmlformats.org/officeDocument/2006/relationships/package" Target="../embeddings/Microsoft_Word_Document6.docx"/><Relationship Id="rId20" Type="http://schemas.openxmlformats.org/officeDocument/2006/relationships/package" Target="../embeddings/Microsoft_Word_Document8.docx"/><Relationship Id="rId1" Type="http://schemas.openxmlformats.org/officeDocument/2006/relationships/slideLayout" Target="../slideLayouts/slideLayout1.xml"/><Relationship Id="rId6" Type="http://schemas.openxmlformats.org/officeDocument/2006/relationships/package" Target="../embeddings/Microsoft_Word_Document1.docx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5" Type="http://schemas.openxmlformats.org/officeDocument/2006/relationships/image" Target="../media/image7.emf"/><Relationship Id="rId23" Type="http://schemas.openxmlformats.org/officeDocument/2006/relationships/image" Target="../media/image11.emf"/><Relationship Id="rId10" Type="http://schemas.openxmlformats.org/officeDocument/2006/relationships/package" Target="../embeddings/Microsoft_Word_Document3.docx"/><Relationship Id="rId19" Type="http://schemas.openxmlformats.org/officeDocument/2006/relationships/image" Target="../media/image9.emf"/><Relationship Id="rId4" Type="http://schemas.openxmlformats.org/officeDocument/2006/relationships/package" Target="../embeddings/Microsoft_Word_Document.docx"/><Relationship Id="rId9" Type="http://schemas.openxmlformats.org/officeDocument/2006/relationships/image" Target="../media/image4.emf"/><Relationship Id="rId14" Type="http://schemas.openxmlformats.org/officeDocument/2006/relationships/package" Target="../embeddings/Microsoft_Word_Document5.docx"/><Relationship Id="rId22" Type="http://schemas.openxmlformats.org/officeDocument/2006/relationships/package" Target="../embeddings/Microsoft_Word_Document9.docx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13.docx"/><Relationship Id="rId3" Type="http://schemas.openxmlformats.org/officeDocument/2006/relationships/image" Target="../media/image12.emf"/><Relationship Id="rId7" Type="http://schemas.openxmlformats.org/officeDocument/2006/relationships/image" Target="../media/image14.emf"/><Relationship Id="rId2" Type="http://schemas.openxmlformats.org/officeDocument/2006/relationships/package" Target="../embeddings/Microsoft_Word_Document10.docx"/><Relationship Id="rId1" Type="http://schemas.openxmlformats.org/officeDocument/2006/relationships/slideLayout" Target="../slideLayouts/slideLayout1.xml"/><Relationship Id="rId6" Type="http://schemas.openxmlformats.org/officeDocument/2006/relationships/package" Target="../embeddings/Microsoft_Word_Document12.docx"/><Relationship Id="rId11" Type="http://schemas.openxmlformats.org/officeDocument/2006/relationships/image" Target="../media/image16.emf"/><Relationship Id="rId5" Type="http://schemas.openxmlformats.org/officeDocument/2006/relationships/image" Target="../media/image13.emf"/><Relationship Id="rId10" Type="http://schemas.openxmlformats.org/officeDocument/2006/relationships/package" Target="../embeddings/Microsoft_Word_Document14.docx"/><Relationship Id="rId4" Type="http://schemas.openxmlformats.org/officeDocument/2006/relationships/package" Target="../embeddings/Microsoft_Word_Document11.docx"/><Relationship Id="rId9" Type="http://schemas.openxmlformats.org/officeDocument/2006/relationships/image" Target="../media/image15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18.docx"/><Relationship Id="rId3" Type="http://schemas.openxmlformats.org/officeDocument/2006/relationships/image" Target="../media/image17.emf"/><Relationship Id="rId7" Type="http://schemas.openxmlformats.org/officeDocument/2006/relationships/image" Target="../media/image19.emf"/><Relationship Id="rId2" Type="http://schemas.openxmlformats.org/officeDocument/2006/relationships/package" Target="../embeddings/Microsoft_Word_Document15.docx"/><Relationship Id="rId1" Type="http://schemas.openxmlformats.org/officeDocument/2006/relationships/slideLayout" Target="../slideLayouts/slideLayout1.xml"/><Relationship Id="rId6" Type="http://schemas.openxmlformats.org/officeDocument/2006/relationships/package" Target="../embeddings/Microsoft_Word_Document17.docx"/><Relationship Id="rId5" Type="http://schemas.openxmlformats.org/officeDocument/2006/relationships/image" Target="../media/image18.emf"/><Relationship Id="rId4" Type="http://schemas.openxmlformats.org/officeDocument/2006/relationships/package" Target="../embeddings/Microsoft_Word_Document16.docx"/><Relationship Id="rId9" Type="http://schemas.openxmlformats.org/officeDocument/2006/relationships/image" Target="../media/image2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package" Target="../embeddings/Microsoft_Word_Document19.docx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23.docx"/><Relationship Id="rId13" Type="http://schemas.openxmlformats.org/officeDocument/2006/relationships/image" Target="../media/image27.emf"/><Relationship Id="rId3" Type="http://schemas.openxmlformats.org/officeDocument/2006/relationships/image" Target="../media/image22.emf"/><Relationship Id="rId7" Type="http://schemas.openxmlformats.org/officeDocument/2006/relationships/image" Target="../media/image24.emf"/><Relationship Id="rId12" Type="http://schemas.openxmlformats.org/officeDocument/2006/relationships/package" Target="../embeddings/Microsoft_Word_Document25.docx"/><Relationship Id="rId2" Type="http://schemas.openxmlformats.org/officeDocument/2006/relationships/package" Target="../embeddings/Microsoft_Word_Document20.docx"/><Relationship Id="rId1" Type="http://schemas.openxmlformats.org/officeDocument/2006/relationships/slideLayout" Target="../slideLayouts/slideLayout1.xml"/><Relationship Id="rId6" Type="http://schemas.openxmlformats.org/officeDocument/2006/relationships/package" Target="../embeddings/Microsoft_Word_Document22.docx"/><Relationship Id="rId11" Type="http://schemas.openxmlformats.org/officeDocument/2006/relationships/image" Target="../media/image26.emf"/><Relationship Id="rId5" Type="http://schemas.openxmlformats.org/officeDocument/2006/relationships/image" Target="../media/image23.emf"/><Relationship Id="rId15" Type="http://schemas.openxmlformats.org/officeDocument/2006/relationships/image" Target="../media/image28.emf"/><Relationship Id="rId10" Type="http://schemas.openxmlformats.org/officeDocument/2006/relationships/package" Target="../embeddings/Microsoft_Word_Document24.docx"/><Relationship Id="rId4" Type="http://schemas.openxmlformats.org/officeDocument/2006/relationships/package" Target="../embeddings/Microsoft_Word_Document21.docx"/><Relationship Id="rId9" Type="http://schemas.openxmlformats.org/officeDocument/2006/relationships/image" Target="../media/image25.emf"/><Relationship Id="rId14" Type="http://schemas.openxmlformats.org/officeDocument/2006/relationships/package" Target="../embeddings/Microsoft_Word_Document26.doc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20B21E-C0A9-4421-9142-572B700E5EB7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267038" y="5844689"/>
            <a:ext cx="1544400" cy="461665"/>
          </a:xfrm>
          <a:prstGeom prst="rect">
            <a:avLst/>
          </a:prstGeom>
          <a:solidFill>
            <a:srgbClr val="CCFFFF"/>
          </a:solidFill>
        </p:spPr>
        <p:txBody>
          <a:bodyPr wrap="square" rtlCol="0" anchor="ctr" anchorCtr="0">
            <a:spAutoFit/>
          </a:bodyPr>
          <a:lstStyle/>
          <a:p>
            <a:endParaRPr kumimoji="1" lang="en-US" altLang="ja-JP" sz="12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endParaRPr kumimoji="1" lang="ja-JP" altLang="en-US" sz="12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aphicFrame>
        <p:nvGraphicFramePr>
          <p:cNvPr id="3" name="オブジェクト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9468538"/>
              </p:ext>
            </p:extLst>
          </p:nvPr>
        </p:nvGraphicFramePr>
        <p:xfrm>
          <a:off x="2743200" y="3338513"/>
          <a:ext cx="3657600" cy="18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ワードパッド ドキュメント" r:id="rId2" imgW="3657600" imgH="181440" progId="WordPad.Document.1">
                  <p:embed/>
                </p:oleObj>
              </mc:Choice>
              <mc:Fallback>
                <p:oleObj name="ワードパッド ドキュメント" r:id="rId2" imgW="3657600" imgH="181440" progId="WordPad.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43200" y="3338513"/>
                        <a:ext cx="3657600" cy="180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テキスト ボックス 32"/>
          <p:cNvSpPr txBox="1"/>
          <p:nvPr/>
        </p:nvSpPr>
        <p:spPr>
          <a:xfrm>
            <a:off x="225278" y="2239921"/>
            <a:ext cx="1542473" cy="461665"/>
          </a:xfrm>
          <a:prstGeom prst="rect">
            <a:avLst/>
          </a:prstGeom>
          <a:solidFill>
            <a:srgbClr val="CCFFFF"/>
          </a:solidFill>
        </p:spPr>
        <p:txBody>
          <a:bodyPr wrap="square" rtlCol="0" anchor="ctr" anchorCtr="0">
            <a:spAutoFit/>
          </a:bodyPr>
          <a:lstStyle/>
          <a:p>
            <a:endParaRPr kumimoji="1" lang="en-US" altLang="ja-JP" sz="12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endParaRPr kumimoji="1" lang="ja-JP" altLang="en-US" sz="12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aphicFrame>
        <p:nvGraphicFramePr>
          <p:cNvPr id="9" name="オブジェクト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2921309"/>
              </p:ext>
            </p:extLst>
          </p:nvPr>
        </p:nvGraphicFramePr>
        <p:xfrm>
          <a:off x="1378743" y="294812"/>
          <a:ext cx="10044113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4" imgW="9420455" imgH="455913" progId="Word.Document.12">
                  <p:embed/>
                </p:oleObj>
              </mc:Choice>
              <mc:Fallback>
                <p:oleObj name="Document" r:id="rId4" imgW="9420455" imgH="45591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78743" y="294812"/>
                        <a:ext cx="10044113" cy="485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オブジェクト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1062406"/>
              </p:ext>
            </p:extLst>
          </p:nvPr>
        </p:nvGraphicFramePr>
        <p:xfrm>
          <a:off x="363698" y="5947152"/>
          <a:ext cx="6834188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6" imgW="6833976" imgH="517563" progId="Word.Document.12">
                  <p:embed/>
                </p:oleObj>
              </mc:Choice>
              <mc:Fallback>
                <p:oleObj name="Document" r:id="rId6" imgW="6833976" imgH="51756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63698" y="5947152"/>
                        <a:ext cx="6834188" cy="517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オブジェクト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8417787"/>
              </p:ext>
            </p:extLst>
          </p:nvPr>
        </p:nvGraphicFramePr>
        <p:xfrm>
          <a:off x="1297943" y="54202"/>
          <a:ext cx="7043737" cy="8128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8" imgW="7127474" imgH="840882" progId="Word.Document.12">
                  <p:embed/>
                </p:oleObj>
              </mc:Choice>
              <mc:Fallback>
                <p:oleObj name="Document" r:id="rId8" imgW="7127474" imgH="84088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297943" y="54202"/>
                        <a:ext cx="7043737" cy="8128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オブジェクト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3980937"/>
              </p:ext>
            </p:extLst>
          </p:nvPr>
        </p:nvGraphicFramePr>
        <p:xfrm>
          <a:off x="2185988" y="2300288"/>
          <a:ext cx="7043737" cy="20742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10" imgW="7474076" imgH="2198455" progId="Word.Document.12">
                  <p:embed/>
                </p:oleObj>
              </mc:Choice>
              <mc:Fallback>
                <p:oleObj name="Document" r:id="rId10" imgW="7474076" imgH="219845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85988" y="2300288"/>
                        <a:ext cx="7043737" cy="20742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オブジェクト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4175559"/>
              </p:ext>
            </p:extLst>
          </p:nvPr>
        </p:nvGraphicFramePr>
        <p:xfrm>
          <a:off x="2229675" y="4109474"/>
          <a:ext cx="6657975" cy="1900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12" imgW="6833976" imgH="1960118" progId="Word.Document.12">
                  <p:embed/>
                </p:oleObj>
              </mc:Choice>
              <mc:Fallback>
                <p:oleObj name="Document" r:id="rId12" imgW="6833976" imgH="196011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229675" y="4109474"/>
                        <a:ext cx="6657975" cy="1900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テキスト ボックス 18"/>
          <p:cNvSpPr txBox="1"/>
          <p:nvPr/>
        </p:nvSpPr>
        <p:spPr>
          <a:xfrm>
            <a:off x="234949" y="713385"/>
            <a:ext cx="1542473" cy="576000"/>
          </a:xfrm>
          <a:custGeom>
            <a:avLst/>
            <a:gdLst>
              <a:gd name="connsiteX0" fmla="*/ 0 w 1542473"/>
              <a:gd name="connsiteY0" fmla="*/ 0 h 461665"/>
              <a:gd name="connsiteX1" fmla="*/ 1542473 w 1542473"/>
              <a:gd name="connsiteY1" fmla="*/ 0 h 461665"/>
              <a:gd name="connsiteX2" fmla="*/ 1542473 w 1542473"/>
              <a:gd name="connsiteY2" fmla="*/ 461665 h 461665"/>
              <a:gd name="connsiteX3" fmla="*/ 0 w 1542473"/>
              <a:gd name="connsiteY3" fmla="*/ 461665 h 461665"/>
              <a:gd name="connsiteX4" fmla="*/ 0 w 1542473"/>
              <a:gd name="connsiteY4" fmla="*/ 0 h 461665"/>
              <a:gd name="connsiteX0" fmla="*/ 0 w 1542473"/>
              <a:gd name="connsiteY0" fmla="*/ 0 h 481121"/>
              <a:gd name="connsiteX1" fmla="*/ 1542473 w 1542473"/>
              <a:gd name="connsiteY1" fmla="*/ 0 h 481121"/>
              <a:gd name="connsiteX2" fmla="*/ 1542473 w 1542473"/>
              <a:gd name="connsiteY2" fmla="*/ 461665 h 481121"/>
              <a:gd name="connsiteX3" fmla="*/ 776983 w 1542473"/>
              <a:gd name="connsiteY3" fmla="*/ 481121 h 481121"/>
              <a:gd name="connsiteX4" fmla="*/ 0 w 1542473"/>
              <a:gd name="connsiteY4" fmla="*/ 461665 h 481121"/>
              <a:gd name="connsiteX5" fmla="*/ 0 w 1542473"/>
              <a:gd name="connsiteY5" fmla="*/ 0 h 481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473" h="481121">
                <a:moveTo>
                  <a:pt x="0" y="0"/>
                </a:moveTo>
                <a:lnTo>
                  <a:pt x="1542473" y="0"/>
                </a:lnTo>
                <a:lnTo>
                  <a:pt x="1542473" y="461665"/>
                </a:lnTo>
                <a:lnTo>
                  <a:pt x="776983" y="481121"/>
                </a:lnTo>
                <a:lnTo>
                  <a:pt x="0" y="461665"/>
                </a:lnTo>
                <a:lnTo>
                  <a:pt x="0" y="0"/>
                </a:lnTo>
                <a:close/>
              </a:path>
            </a:pathLst>
          </a:custGeom>
          <a:solidFill>
            <a:srgbClr val="CCFFFF"/>
          </a:solidFill>
        </p:spPr>
        <p:txBody>
          <a:bodyPr wrap="square" rtlCol="0" anchor="ctr" anchorCtr="0">
            <a:spAutoFit/>
          </a:bodyPr>
          <a:lstStyle/>
          <a:p>
            <a:endParaRPr kumimoji="1" lang="en-US" altLang="ja-JP" sz="12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endParaRPr kumimoji="1" lang="ja-JP" altLang="en-US" sz="12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aphicFrame>
        <p:nvGraphicFramePr>
          <p:cNvPr id="6" name="オブジェクト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1657258"/>
              </p:ext>
            </p:extLst>
          </p:nvPr>
        </p:nvGraphicFramePr>
        <p:xfrm>
          <a:off x="363698" y="718767"/>
          <a:ext cx="6834188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14" imgW="6833976" imgH="737114" progId="Word.Document.12">
                  <p:embed/>
                </p:oleObj>
              </mc:Choice>
              <mc:Fallback>
                <p:oleObj name="Document" r:id="rId14" imgW="6833976" imgH="73711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363698" y="718767"/>
                        <a:ext cx="6834188" cy="73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オブジェクト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9566373"/>
              </p:ext>
            </p:extLst>
          </p:nvPr>
        </p:nvGraphicFramePr>
        <p:xfrm>
          <a:off x="363698" y="2314829"/>
          <a:ext cx="6834188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16" imgW="6833976" imgH="517563" progId="Word.Document.12">
                  <p:embed/>
                </p:oleObj>
              </mc:Choice>
              <mc:Fallback>
                <p:oleObj name="Document" r:id="rId16" imgW="6833976" imgH="51756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363698" y="2314829"/>
                        <a:ext cx="6834188" cy="517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オブジェクト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0450489"/>
              </p:ext>
            </p:extLst>
          </p:nvPr>
        </p:nvGraphicFramePr>
        <p:xfrm>
          <a:off x="2314575" y="5807867"/>
          <a:ext cx="7415212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18" imgW="7352783" imgH="1088074" progId="Word.Document.12">
                  <p:embed/>
                </p:oleObj>
              </mc:Choice>
              <mc:Fallback>
                <p:oleObj name="Document" r:id="rId18" imgW="7352783" imgH="10880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2314575" y="5807867"/>
                        <a:ext cx="7415212" cy="1085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オブジェクト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7839931"/>
              </p:ext>
            </p:extLst>
          </p:nvPr>
        </p:nvGraphicFramePr>
        <p:xfrm>
          <a:off x="2314575" y="685800"/>
          <a:ext cx="6672263" cy="142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0" imgW="7062688" imgH="1524886" progId="Word.Document.12">
                  <p:embed/>
                </p:oleObj>
              </mc:Choice>
              <mc:Fallback>
                <p:oleObj name="Document" r:id="rId20" imgW="7062688" imgH="152488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2314575" y="685800"/>
                        <a:ext cx="6672263" cy="142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オブジェクト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9386505"/>
              </p:ext>
            </p:extLst>
          </p:nvPr>
        </p:nvGraphicFramePr>
        <p:xfrm>
          <a:off x="2886075" y="2043113"/>
          <a:ext cx="574357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2" imgW="6833976" imgH="289015" progId="Word.Document.12">
                  <p:embed/>
                </p:oleObj>
              </mc:Choice>
              <mc:Fallback>
                <p:oleObj name="Document" r:id="rId22" imgW="6833976" imgH="28901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2886075" y="2043113"/>
                        <a:ext cx="5743575" cy="228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40192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20B21E-C0A9-4421-9142-572B700E5EB7}" type="slidenum">
              <a:rPr kumimoji="1" lang="ja-JP" altLang="en-US" smtClean="0"/>
              <a:t>2</a:t>
            </a:fld>
            <a:endParaRPr kumimoji="1" lang="ja-JP" altLang="en-US" dirty="0"/>
          </a:p>
        </p:txBody>
      </p:sp>
      <p:grpSp>
        <p:nvGrpSpPr>
          <p:cNvPr id="4" name="グループ化 3"/>
          <p:cNvGrpSpPr/>
          <p:nvPr/>
        </p:nvGrpSpPr>
        <p:grpSpPr>
          <a:xfrm>
            <a:off x="0" y="0"/>
            <a:ext cx="4549422" cy="451556"/>
            <a:chOff x="212918" y="1148424"/>
            <a:chExt cx="4567382" cy="523220"/>
          </a:xfrm>
        </p:grpSpPr>
        <p:sp>
          <p:nvSpPr>
            <p:cNvPr id="6" name="テキスト ボックス 5"/>
            <p:cNvSpPr txBox="1"/>
            <p:nvPr/>
          </p:nvSpPr>
          <p:spPr>
            <a:xfrm>
              <a:off x="212918" y="1148424"/>
              <a:ext cx="4567382" cy="523220"/>
            </a:xfrm>
            <a:prstGeom prst="rect">
              <a:avLst/>
            </a:prstGeom>
            <a:solidFill>
              <a:srgbClr val="CCFFFF"/>
            </a:solidFill>
          </p:spPr>
          <p:txBody>
            <a:bodyPr wrap="square" rtlCol="0" anchor="ctr" anchorCtr="0">
              <a:spAutoFit/>
            </a:bodyPr>
            <a:lstStyle/>
            <a:p>
              <a:endParaRPr kumimoji="1" lang="en-US" altLang="ja-JP" sz="1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  <a:p>
              <a:r>
                <a:rPr kumimoji="1" lang="ja-JP" altLang="en-US" sz="1400" b="1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４　方向性・ゴール・主な取組</a:t>
              </a:r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410293" y="1250607"/>
              <a:ext cx="711923" cy="2148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ほうこう</a:t>
              </a:r>
              <a:r>
                <a:rPr kumimoji="1" lang="ja-JP" altLang="en-US" sz="800" dirty="0" err="1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せい</a:t>
              </a:r>
              <a:endParaRPr kumimoji="1" lang="ja-JP" altLang="en-US" sz="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1122215" y="1250607"/>
              <a:ext cx="711923" cy="2148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ごーる</a:t>
              </a:r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1663031" y="1237960"/>
              <a:ext cx="711923" cy="2148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おも</a:t>
              </a:r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1968926" y="1237959"/>
              <a:ext cx="711923" cy="2148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とりくみ</a:t>
              </a:r>
            </a:p>
          </p:txBody>
        </p:sp>
      </p:grpSp>
      <p:sp>
        <p:nvSpPr>
          <p:cNvPr id="16" name="山形 15"/>
          <p:cNvSpPr/>
          <p:nvPr/>
        </p:nvSpPr>
        <p:spPr>
          <a:xfrm>
            <a:off x="4450747" y="1692050"/>
            <a:ext cx="339298" cy="484632"/>
          </a:xfrm>
          <a:prstGeom prst="chevron">
            <a:avLst/>
          </a:prstGeom>
          <a:solidFill>
            <a:srgbClr val="4BD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286882" y="3104786"/>
            <a:ext cx="8667028" cy="1941272"/>
          </a:xfrm>
          <a:prstGeom prst="rect">
            <a:avLst/>
          </a:prstGeom>
          <a:noFill/>
          <a:ln w="63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" name="オブジェクト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9614139"/>
              </p:ext>
            </p:extLst>
          </p:nvPr>
        </p:nvGraphicFramePr>
        <p:xfrm>
          <a:off x="371474" y="614362"/>
          <a:ext cx="7383993" cy="858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833976" imgH="806218" progId="Word.Document.12">
                  <p:embed/>
                </p:oleObj>
              </mc:Choice>
              <mc:Fallback>
                <p:oleObj name="Document" r:id="rId2" imgW="6833976" imgH="80621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71474" y="614362"/>
                        <a:ext cx="7383993" cy="8586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オブジェクト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4623371"/>
              </p:ext>
            </p:extLst>
          </p:nvPr>
        </p:nvGraphicFramePr>
        <p:xfrm>
          <a:off x="286882" y="1434013"/>
          <a:ext cx="6834188" cy="138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4" imgW="6833976" imgH="1383168" progId="Word.Document.12">
                  <p:embed/>
                </p:oleObj>
              </mc:Choice>
              <mc:Fallback>
                <p:oleObj name="Document" r:id="rId4" imgW="6833976" imgH="138316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6882" y="1434013"/>
                        <a:ext cx="6834188" cy="1382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オブジェクト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1520349"/>
              </p:ext>
            </p:extLst>
          </p:nvPr>
        </p:nvGraphicFramePr>
        <p:xfrm>
          <a:off x="4862634" y="1417382"/>
          <a:ext cx="7008692" cy="1348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6" imgW="6833976" imgH="1323062" progId="Word.Document.12">
                  <p:embed/>
                </p:oleObj>
              </mc:Choice>
              <mc:Fallback>
                <p:oleObj name="Document" r:id="rId6" imgW="6833976" imgH="132306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862634" y="1417382"/>
                        <a:ext cx="7008692" cy="13483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オブジェクト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700393"/>
              </p:ext>
            </p:extLst>
          </p:nvPr>
        </p:nvGraphicFramePr>
        <p:xfrm>
          <a:off x="471487" y="3118459"/>
          <a:ext cx="7492289" cy="22703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8" imgW="7494591" imgH="2273656" progId="Word.Document.12">
                  <p:embed/>
                </p:oleObj>
              </mc:Choice>
              <mc:Fallback>
                <p:oleObj name="Document" r:id="rId8" imgW="7494591" imgH="227365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71487" y="3118459"/>
                        <a:ext cx="7492289" cy="22703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オブジェクト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4168083"/>
              </p:ext>
            </p:extLst>
          </p:nvPr>
        </p:nvGraphicFramePr>
        <p:xfrm>
          <a:off x="4614863" y="3386137"/>
          <a:ext cx="6867999" cy="1669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10" imgW="6833976" imgH="1671463" progId="Word.Document.12">
                  <p:embed/>
                </p:oleObj>
              </mc:Choice>
              <mc:Fallback>
                <p:oleObj name="Document" r:id="rId10" imgW="6833976" imgH="167146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614863" y="3386137"/>
                        <a:ext cx="6867999" cy="1669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1550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20B21E-C0A9-4421-9142-572B700E5EB7}" type="slidenum">
              <a:rPr kumimoji="1" lang="ja-JP" altLang="en-US" smtClean="0"/>
              <a:t>3</a:t>
            </a:fld>
            <a:endParaRPr kumimoji="1" lang="ja-JP" altLang="en-US" dirty="0"/>
          </a:p>
        </p:txBody>
      </p:sp>
      <p:sp>
        <p:nvSpPr>
          <p:cNvPr id="16" name="山形 15"/>
          <p:cNvSpPr/>
          <p:nvPr/>
        </p:nvSpPr>
        <p:spPr>
          <a:xfrm>
            <a:off x="4651802" y="1322160"/>
            <a:ext cx="339298" cy="484632"/>
          </a:xfrm>
          <a:prstGeom prst="chevron">
            <a:avLst/>
          </a:prstGeom>
          <a:solidFill>
            <a:srgbClr val="4BD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185738" y="2215485"/>
            <a:ext cx="8761897" cy="4560589"/>
          </a:xfrm>
          <a:prstGeom prst="rect">
            <a:avLst/>
          </a:prstGeom>
          <a:noFill/>
          <a:ln w="63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18" name="オブジェクト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786173"/>
              </p:ext>
            </p:extLst>
          </p:nvPr>
        </p:nvGraphicFramePr>
        <p:xfrm>
          <a:off x="5043354" y="1028412"/>
          <a:ext cx="6489013" cy="1085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833976" imgH="1153900" progId="Word.Document.12">
                  <p:embed/>
                </p:oleObj>
              </mc:Choice>
              <mc:Fallback>
                <p:oleObj name="Document" r:id="rId2" imgW="6833976" imgH="11539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043354" y="1028412"/>
                        <a:ext cx="6489013" cy="10850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オブジェクト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7100011"/>
              </p:ext>
            </p:extLst>
          </p:nvPr>
        </p:nvGraphicFramePr>
        <p:xfrm>
          <a:off x="248157" y="143730"/>
          <a:ext cx="9558337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4" imgW="9804190" imgH="1036980" progId="Word.Document.12">
                  <p:embed/>
                </p:oleObj>
              </mc:Choice>
              <mc:Fallback>
                <p:oleObj name="Document" r:id="rId4" imgW="9804190" imgH="10369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8157" y="143730"/>
                        <a:ext cx="9558337" cy="1000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オブジェクト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482973"/>
              </p:ext>
            </p:extLst>
          </p:nvPr>
        </p:nvGraphicFramePr>
        <p:xfrm>
          <a:off x="185738" y="955479"/>
          <a:ext cx="6557962" cy="148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6" imgW="6833976" imgH="1558089" progId="Word.Document.12">
                  <p:embed/>
                </p:oleObj>
              </mc:Choice>
              <mc:Fallback>
                <p:oleObj name="Document" r:id="rId6" imgW="6833976" imgH="155808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85738" y="955479"/>
                        <a:ext cx="6557962" cy="148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オブジェクト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4182579"/>
              </p:ext>
            </p:extLst>
          </p:nvPr>
        </p:nvGraphicFramePr>
        <p:xfrm>
          <a:off x="247650" y="2228850"/>
          <a:ext cx="8429625" cy="476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8" imgW="8971338" imgH="5069401" progId="Word.Document.12">
                  <p:embed/>
                </p:oleObj>
              </mc:Choice>
              <mc:Fallback>
                <p:oleObj name="Document" r:id="rId8" imgW="8971338" imgH="506940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47650" y="2228850"/>
                        <a:ext cx="8429625" cy="4762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4772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20B21E-C0A9-4421-9142-572B700E5EB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185738" y="722812"/>
            <a:ext cx="8761897" cy="3455294"/>
          </a:xfrm>
          <a:prstGeom prst="rect">
            <a:avLst/>
          </a:prstGeom>
          <a:noFill/>
          <a:ln w="63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graphicFrame>
        <p:nvGraphicFramePr>
          <p:cNvPr id="30" name="オブジェクト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7798777"/>
              </p:ext>
            </p:extLst>
          </p:nvPr>
        </p:nvGraphicFramePr>
        <p:xfrm>
          <a:off x="322852" y="958170"/>
          <a:ext cx="7315200" cy="511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7773399" imgH="5433698" progId="Word.Document.12">
                  <p:embed/>
                </p:oleObj>
              </mc:Choice>
              <mc:Fallback>
                <p:oleObj name="Document" r:id="rId2" imgW="7773399" imgH="5433698" progId="Word.Document.12">
                  <p:embed/>
                  <p:pic>
                    <p:nvPicPr>
                      <p:cNvPr id="30" name="オブジェクト 29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22852" y="958170"/>
                        <a:ext cx="7315200" cy="511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87031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20B21E-C0A9-4421-9142-572B700E5EB7}" type="slidenum">
              <a:rPr kumimoji="1" lang="ja-JP" altLang="en-US" smtClean="0"/>
              <a:t>5</a:t>
            </a:fld>
            <a:endParaRPr kumimoji="1" lang="ja-JP" altLang="en-US" dirty="0"/>
          </a:p>
        </p:txBody>
      </p:sp>
      <p:sp>
        <p:nvSpPr>
          <p:cNvPr id="16" name="山形 15"/>
          <p:cNvSpPr/>
          <p:nvPr/>
        </p:nvSpPr>
        <p:spPr>
          <a:xfrm>
            <a:off x="4266884" y="1066767"/>
            <a:ext cx="312692" cy="561600"/>
          </a:xfrm>
          <a:prstGeom prst="chevron">
            <a:avLst/>
          </a:prstGeom>
          <a:solidFill>
            <a:srgbClr val="4BD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246062" y="1908984"/>
            <a:ext cx="8667028" cy="1424574"/>
          </a:xfrm>
          <a:prstGeom prst="rect">
            <a:avLst/>
          </a:prstGeom>
          <a:noFill/>
          <a:ln w="63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246062" y="3492815"/>
            <a:ext cx="1548870" cy="540000"/>
          </a:xfrm>
          <a:prstGeom prst="rect">
            <a:avLst/>
          </a:prstGeom>
          <a:solidFill>
            <a:srgbClr val="CCFFFF"/>
          </a:solidFill>
        </p:spPr>
        <p:txBody>
          <a:bodyPr wrap="square" rtlCol="0" anchor="ctr" anchorCtr="0">
            <a:spAutoFit/>
          </a:bodyPr>
          <a:lstStyle/>
          <a:p>
            <a:endParaRPr kumimoji="1" lang="en-US" altLang="ja-JP" sz="12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endParaRPr kumimoji="1" lang="ja-JP" altLang="en-US" sz="12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aphicFrame>
        <p:nvGraphicFramePr>
          <p:cNvPr id="13" name="オブジェクト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0836456"/>
              </p:ext>
            </p:extLst>
          </p:nvPr>
        </p:nvGraphicFramePr>
        <p:xfrm>
          <a:off x="4829463" y="707576"/>
          <a:ext cx="68326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833976" imgH="865605" progId="Word.Document.12">
                  <p:embed/>
                </p:oleObj>
              </mc:Choice>
              <mc:Fallback>
                <p:oleObj name="Document" r:id="rId2" imgW="6833976" imgH="86560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829463" y="707576"/>
                        <a:ext cx="6832600" cy="86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オブジェクト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5612700"/>
              </p:ext>
            </p:extLst>
          </p:nvPr>
        </p:nvGraphicFramePr>
        <p:xfrm>
          <a:off x="271463" y="142875"/>
          <a:ext cx="7229475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4" imgW="7274321" imgH="1075840" progId="Word.Document.12">
                  <p:embed/>
                </p:oleObj>
              </mc:Choice>
              <mc:Fallback>
                <p:oleObj name="Document" r:id="rId4" imgW="7274321" imgH="107584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1463" y="142875"/>
                        <a:ext cx="7229475" cy="1057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オブジェクト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9802619"/>
              </p:ext>
            </p:extLst>
          </p:nvPr>
        </p:nvGraphicFramePr>
        <p:xfrm>
          <a:off x="271463" y="710649"/>
          <a:ext cx="6657975" cy="111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6" imgW="6833976" imgH="1153900" progId="Word.Document.12">
                  <p:embed/>
                </p:oleObj>
              </mc:Choice>
              <mc:Fallback>
                <p:oleObj name="Document" r:id="rId6" imgW="6833976" imgH="11539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1463" y="710649"/>
                        <a:ext cx="6657975" cy="1114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オブジェクト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0904323"/>
              </p:ext>
            </p:extLst>
          </p:nvPr>
        </p:nvGraphicFramePr>
        <p:xfrm>
          <a:off x="333999" y="1927294"/>
          <a:ext cx="7558088" cy="167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8" imgW="7754092" imgH="1713788" progId="Word.Document.12">
                  <p:embed/>
                </p:oleObj>
              </mc:Choice>
              <mc:Fallback>
                <p:oleObj name="Document" r:id="rId8" imgW="7754092" imgH="171378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33999" y="1927294"/>
                        <a:ext cx="7558088" cy="1671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オブジェクト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9796101"/>
              </p:ext>
            </p:extLst>
          </p:nvPr>
        </p:nvGraphicFramePr>
        <p:xfrm>
          <a:off x="4579576" y="2179444"/>
          <a:ext cx="6834188" cy="1154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10" imgW="6833976" imgH="1153900" progId="Word.Document.12">
                  <p:embed/>
                </p:oleObj>
              </mc:Choice>
              <mc:Fallback>
                <p:oleObj name="Document" r:id="rId10" imgW="6833976" imgH="11539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579576" y="2179444"/>
                        <a:ext cx="6834188" cy="1154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オブジェクト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5562059"/>
              </p:ext>
            </p:extLst>
          </p:nvPr>
        </p:nvGraphicFramePr>
        <p:xfrm>
          <a:off x="333999" y="3506271"/>
          <a:ext cx="6834188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12" imgW="6833976" imgH="806218" progId="Word.Document.12">
                  <p:embed/>
                </p:oleObj>
              </mc:Choice>
              <mc:Fallback>
                <p:oleObj name="Document" r:id="rId12" imgW="6833976" imgH="80621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33999" y="3506271"/>
                        <a:ext cx="6834188" cy="806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オブジェクト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8842796"/>
              </p:ext>
            </p:extLst>
          </p:nvPr>
        </p:nvGraphicFramePr>
        <p:xfrm>
          <a:off x="1885950" y="3429000"/>
          <a:ext cx="6657975" cy="337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14" imgW="6833976" imgH="3462060" progId="Word.Document.12">
                  <p:embed/>
                </p:oleObj>
              </mc:Choice>
              <mc:Fallback>
                <p:oleObj name="Document" r:id="rId14" imgW="6833976" imgH="346206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885950" y="3429000"/>
                        <a:ext cx="6657975" cy="3371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6596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solidFill>
          <a:srgbClr val="CCFFFF"/>
        </a:solidFill>
      </a:spPr>
      <a:bodyPr wrap="square" rtlCol="0" anchor="ctr" anchorCtr="0">
        <a:spAutoFit/>
      </a:bodyPr>
      <a:lstStyle>
        <a:defPPr>
          <a:defRPr kumimoji="1" sz="1200" b="1" dirty="0" smtClean="0">
            <a:latin typeface="UD デジタル 教科書体 NK-R" panose="02020400000000000000" pitchFamily="18" charset="-128"/>
            <a:ea typeface="UD デジタル 教科書体 NK-R" panose="02020400000000000000" pitchFamily="18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Template>Office Theme</Template>
  <TotalTime>0</TotalTime>
  <Words>19</Words>
  <PresentationFormat>画面に合わせる (4:3)</PresentationFormat>
  <Paragraphs>11</Paragraphs>
  <Slides>5</Slides>
  <Notes>0</Notes>
  <HiddenSlides>0</HiddenSlides>
  <MMClips>0</MMClips>
  <ScaleCrop>false</ScaleCrop>
  <HeadingPairs>
    <vt:vector baseType="variant" size="8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3</vt:i4>
      </vt:variant>
      <vt:variant>
        <vt:lpstr>スライド タイトル</vt:lpstr>
      </vt:variant>
      <vt:variant>
        <vt:i4>5</vt:i4>
      </vt:variant>
    </vt:vector>
  </HeadingPairs>
  <TitlesOfParts>
    <vt:vector baseType="lpstr" size="14">
      <vt:lpstr>UD デジタル 教科書体 NK-R</vt:lpstr>
      <vt:lpstr>游ゴシック</vt:lpstr>
      <vt:lpstr>Arial</vt:lpstr>
      <vt:lpstr>Calibri</vt:lpstr>
      <vt:lpstr>Calibri Light</vt:lpstr>
      <vt:lpstr>Office テーマ</vt:lpstr>
      <vt:lpstr>ワードパッド ドキュメント</vt:lpstr>
      <vt:lpstr>Document</vt:lpstr>
      <vt:lpstr>Microsoft Word 文書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dcterms="http://purl.org/dc/terms/" xmlns:xsi="http://www.w3.org/2001/XMLSchema-instance">
  <dcterms:created xsi:type="dcterms:W3CDTF">2025-01-22T03:11:58Z</dcterms:created>
  <dcterms:modified xsi:type="dcterms:W3CDTF">2026-08-24T04:31:10Z</dcterms:modified>
</cp:coreProperties>
</file>