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71" r:id="rId4"/>
    <p:sldId id="268" r:id="rId5"/>
    <p:sldId id="269" r:id="rId6"/>
    <p:sldId id="270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99"/>
    <a:srgbClr val="CCFFCC"/>
    <a:srgbClr val="CC99FF"/>
    <a:srgbClr val="FFCCCC"/>
    <a:srgbClr val="FFCCFF"/>
    <a:srgbClr val="FF99CC"/>
    <a:srgbClr val="FFFFCC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56009" autoAdjust="0"/>
  </p:normalViewPr>
  <p:slideViewPr>
    <p:cSldViewPr>
      <p:cViewPr varScale="1">
        <p:scale>
          <a:sx n="73" d="100"/>
          <a:sy n="73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28814-AB33-4114-A461-14F3F9B8EB9C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D437-B5F1-4A9D-8CCA-E1928C2CB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39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DCBE-FDC4-491B-B521-9435A209CC6A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9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4A3-024D-4C72-9C9F-435C127DF204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7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BF61-F3AA-4DDC-9883-1BF8C9930555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8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959F-8068-4480-9AFA-480C974C5D46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34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833A-295A-4597-BEED-B354AFE62B36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02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D1FC-984A-442D-B01C-A06680495EF2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7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3666-8AE5-429A-AC8A-C1CD0C622A63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0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A6F2-8F7D-4E4B-A89A-AC25ECE7B7F2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3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66158-9A69-4812-8E1A-729C6E391850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765E-6B0A-42BF-A66D-E3EADC7A03FB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8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9CC-956A-4890-A486-DA40C04BBA34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91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EC2C-165C-4AFE-8B67-741FAF0B3D38}" type="datetime1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92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02000" y="627573"/>
            <a:ext cx="2340000" cy="900000"/>
            <a:chOff x="-1955222" y="3674058"/>
            <a:chExt cx="2340000" cy="954878"/>
          </a:xfrm>
        </p:grpSpPr>
        <p:sp>
          <p:nvSpPr>
            <p:cNvPr id="4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プロジェクト責任者</a:t>
              </a: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402000" y="1772816"/>
            <a:ext cx="2340000" cy="900000"/>
            <a:chOff x="-1955222" y="3674058"/>
            <a:chExt cx="2340000" cy="954878"/>
          </a:xfrm>
        </p:grpSpPr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プロジェクトマネージャ</a:t>
              </a: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51520" y="3284984"/>
            <a:ext cx="1800000" cy="900000"/>
            <a:chOff x="-1955222" y="3674058"/>
            <a:chExt cx="2340000" cy="954878"/>
          </a:xfrm>
        </p:grpSpPr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030784" y="3284984"/>
            <a:ext cx="1800000" cy="900000"/>
            <a:chOff x="-1955222" y="3674058"/>
            <a:chExt cx="2340000" cy="954878"/>
          </a:xfrm>
        </p:grpSpPr>
        <p:sp>
          <p:nvSpPr>
            <p:cNvPr id="13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672000" y="3284984"/>
            <a:ext cx="1800000" cy="900000"/>
            <a:chOff x="-1955222" y="3674058"/>
            <a:chExt cx="2340000" cy="954878"/>
          </a:xfrm>
        </p:grpSpPr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51520" y="4581128"/>
            <a:ext cx="1800000" cy="900000"/>
            <a:chOff x="-1955222" y="3674058"/>
            <a:chExt cx="2340000" cy="954878"/>
          </a:xfrm>
        </p:grpSpPr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672000" y="4581128"/>
            <a:ext cx="1800000" cy="900000"/>
            <a:chOff x="-1955222" y="3674058"/>
            <a:chExt cx="2340000" cy="954878"/>
          </a:xfrm>
        </p:grpSpPr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023119" y="4581128"/>
            <a:ext cx="1800000" cy="900000"/>
            <a:chOff x="-1955222" y="3674058"/>
            <a:chExt cx="2340000" cy="954878"/>
          </a:xfrm>
        </p:grpSpPr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34" name="直線コネクタ 33"/>
          <p:cNvCxnSpPr>
            <a:stCxn id="5" idx="2"/>
            <a:endCxn id="7" idx="0"/>
          </p:cNvCxnSpPr>
          <p:nvPr/>
        </p:nvCxnSpPr>
        <p:spPr>
          <a:xfrm>
            <a:off x="4572000" y="1527573"/>
            <a:ext cx="0" cy="24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/>
          <p:cNvCxnSpPr>
            <a:stCxn id="8" idx="2"/>
            <a:endCxn id="10" idx="0"/>
          </p:cNvCxnSpPr>
          <p:nvPr/>
        </p:nvCxnSpPr>
        <p:spPr>
          <a:xfrm rot="5400000">
            <a:off x="2555676" y="1268660"/>
            <a:ext cx="612168" cy="342048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コネクタ: カギ線 37"/>
          <p:cNvCxnSpPr>
            <a:stCxn id="8" idx="2"/>
            <a:endCxn id="13" idx="0"/>
          </p:cNvCxnSpPr>
          <p:nvPr/>
        </p:nvCxnSpPr>
        <p:spPr>
          <a:xfrm rot="16200000" flipH="1">
            <a:off x="5945308" y="1299508"/>
            <a:ext cx="612168" cy="335878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11" idx="2"/>
            <a:endCxn id="22" idx="0"/>
          </p:cNvCxnSpPr>
          <p:nvPr/>
        </p:nvCxnSpPr>
        <p:spPr>
          <a:xfrm>
            <a:off x="115152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7" idx="2"/>
            <a:endCxn id="25" idx="0"/>
          </p:cNvCxnSpPr>
          <p:nvPr/>
        </p:nvCxnSpPr>
        <p:spPr>
          <a:xfrm>
            <a:off x="457200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14" idx="2"/>
            <a:endCxn id="31" idx="0"/>
          </p:cNvCxnSpPr>
          <p:nvPr/>
        </p:nvCxnSpPr>
        <p:spPr>
          <a:xfrm flipH="1">
            <a:off x="7923119" y="4184984"/>
            <a:ext cx="7665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07504" y="25824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体制図（導入・構築）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23119" y="25824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（様式６－１）</a:t>
            </a:r>
            <a:endParaRPr kumimoji="1" lang="ja-JP" altLang="en-US" sz="1400" dirty="0"/>
          </a:p>
        </p:txBody>
      </p:sp>
      <p:cxnSp>
        <p:nvCxnSpPr>
          <p:cNvPr id="46" name="直線コネクタ 45"/>
          <p:cNvCxnSpPr>
            <a:stCxn id="8" idx="2"/>
            <a:endCxn id="16" idx="0"/>
          </p:cNvCxnSpPr>
          <p:nvPr/>
        </p:nvCxnSpPr>
        <p:spPr>
          <a:xfrm>
            <a:off x="4572000" y="2672816"/>
            <a:ext cx="0" cy="6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必要に応じて適宜、追加・変更すること。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77227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02000" y="627573"/>
            <a:ext cx="2340000" cy="900000"/>
            <a:chOff x="-1955222" y="3674058"/>
            <a:chExt cx="2340000" cy="954878"/>
          </a:xfrm>
        </p:grpSpPr>
        <p:sp>
          <p:nvSpPr>
            <p:cNvPr id="4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プロジェクト責任者</a:t>
              </a: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402000" y="1772816"/>
            <a:ext cx="2340000" cy="900000"/>
            <a:chOff x="-1955222" y="3674058"/>
            <a:chExt cx="2340000" cy="954878"/>
          </a:xfrm>
        </p:grpSpPr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プロジェクトマネージャ</a:t>
              </a: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380120" y="3212976"/>
            <a:ext cx="1800000" cy="900000"/>
            <a:chOff x="-1955222" y="3674058"/>
            <a:chExt cx="2340000" cy="954878"/>
          </a:xfrm>
        </p:grpSpPr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894519" y="3212976"/>
            <a:ext cx="1800000" cy="900000"/>
            <a:chOff x="-1955222" y="3674058"/>
            <a:chExt cx="2340000" cy="954878"/>
          </a:xfrm>
        </p:grpSpPr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51520" y="4797152"/>
            <a:ext cx="1800000" cy="900000"/>
            <a:chOff x="-1955222" y="3674058"/>
            <a:chExt cx="2340000" cy="954878"/>
          </a:xfrm>
        </p:grpSpPr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508720" y="4797152"/>
            <a:ext cx="1800000" cy="900000"/>
            <a:chOff x="-1955222" y="3674058"/>
            <a:chExt cx="2340000" cy="954878"/>
          </a:xfrm>
        </p:grpSpPr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4765920" y="4797152"/>
            <a:ext cx="1800000" cy="900000"/>
            <a:chOff x="-1955222" y="3674058"/>
            <a:chExt cx="2340000" cy="954878"/>
          </a:xfrm>
        </p:grpSpPr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023119" y="4797152"/>
            <a:ext cx="1800000" cy="900000"/>
            <a:chOff x="-1955222" y="3674058"/>
            <a:chExt cx="2340000" cy="954878"/>
          </a:xfrm>
        </p:grpSpPr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34" name="直線コネクタ 33"/>
          <p:cNvCxnSpPr>
            <a:stCxn id="5" idx="2"/>
            <a:endCxn id="7" idx="0"/>
          </p:cNvCxnSpPr>
          <p:nvPr/>
        </p:nvCxnSpPr>
        <p:spPr>
          <a:xfrm>
            <a:off x="4572000" y="1527573"/>
            <a:ext cx="0" cy="24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コネクタ: カギ線 39"/>
          <p:cNvCxnSpPr>
            <a:stCxn id="8" idx="2"/>
            <a:endCxn id="16" idx="0"/>
          </p:cNvCxnSpPr>
          <p:nvPr/>
        </p:nvCxnSpPr>
        <p:spPr>
          <a:xfrm rot="5400000">
            <a:off x="3155980" y="1796956"/>
            <a:ext cx="540160" cy="229188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/>
          <p:cNvCxnSpPr>
            <a:stCxn id="8" idx="2"/>
            <a:endCxn id="19" idx="0"/>
          </p:cNvCxnSpPr>
          <p:nvPr/>
        </p:nvCxnSpPr>
        <p:spPr>
          <a:xfrm rot="16200000" flipH="1">
            <a:off x="5413179" y="1831636"/>
            <a:ext cx="540160" cy="222251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コネクタ: カギ線 42"/>
          <p:cNvCxnSpPr>
            <a:stCxn id="17" idx="2"/>
            <a:endCxn id="22" idx="0"/>
          </p:cNvCxnSpPr>
          <p:nvPr/>
        </p:nvCxnSpPr>
        <p:spPr>
          <a:xfrm rot="5400000">
            <a:off x="1373732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コネクタ: カギ線 45"/>
          <p:cNvCxnSpPr>
            <a:stCxn id="20" idx="2"/>
            <a:endCxn id="28" idx="0"/>
          </p:cNvCxnSpPr>
          <p:nvPr/>
        </p:nvCxnSpPr>
        <p:spPr>
          <a:xfrm rot="5400000">
            <a:off x="5888132" y="3890765"/>
            <a:ext cx="684176" cy="112859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コネクタ: カギ線 48"/>
          <p:cNvCxnSpPr>
            <a:stCxn id="20" idx="2"/>
            <a:endCxn id="31" idx="0"/>
          </p:cNvCxnSpPr>
          <p:nvPr/>
        </p:nvCxnSpPr>
        <p:spPr>
          <a:xfrm rot="16200000" flipH="1">
            <a:off x="7016731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コネクタ: カギ線 51"/>
          <p:cNvCxnSpPr>
            <a:stCxn id="17" idx="2"/>
            <a:endCxn id="25" idx="0"/>
          </p:cNvCxnSpPr>
          <p:nvPr/>
        </p:nvCxnSpPr>
        <p:spPr>
          <a:xfrm rot="16200000" flipH="1">
            <a:off x="2502332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923119" y="25143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（様式６－２）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必要に応じて適宜、追加・変更すること。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7504" y="25824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体制図（保守・運用）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939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02000" y="627573"/>
            <a:ext cx="2340000" cy="900000"/>
            <a:chOff x="-1955222" y="3674058"/>
            <a:chExt cx="2340000" cy="954878"/>
          </a:xfrm>
        </p:grpSpPr>
        <p:sp>
          <p:nvSpPr>
            <p:cNvPr id="4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プロジェクト責任者</a:t>
              </a: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402000" y="1772816"/>
            <a:ext cx="2340000" cy="900000"/>
            <a:chOff x="-1955222" y="3674058"/>
            <a:chExt cx="2340000" cy="954878"/>
          </a:xfrm>
        </p:grpSpPr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プロジェクトマネージャ</a:t>
              </a: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380120" y="3212976"/>
            <a:ext cx="1800000" cy="900000"/>
            <a:chOff x="-1955222" y="3674058"/>
            <a:chExt cx="2340000" cy="954878"/>
          </a:xfrm>
        </p:grpSpPr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894519" y="3212976"/>
            <a:ext cx="1800000" cy="900000"/>
            <a:chOff x="-1955222" y="3674058"/>
            <a:chExt cx="2340000" cy="954878"/>
          </a:xfrm>
        </p:grpSpPr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＊＊チームリーダー</a:t>
              </a: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51520" y="4797152"/>
            <a:ext cx="1800000" cy="900000"/>
            <a:chOff x="-1955222" y="3674058"/>
            <a:chExt cx="2340000" cy="954878"/>
          </a:xfrm>
        </p:grpSpPr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508720" y="4797152"/>
            <a:ext cx="1800000" cy="900000"/>
            <a:chOff x="-1955222" y="3674058"/>
            <a:chExt cx="2340000" cy="954878"/>
          </a:xfrm>
        </p:grpSpPr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4765920" y="4797152"/>
            <a:ext cx="1800000" cy="900000"/>
            <a:chOff x="-1955222" y="3674058"/>
            <a:chExt cx="2340000" cy="954878"/>
          </a:xfrm>
        </p:grpSpPr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023119" y="4797152"/>
            <a:ext cx="1800000" cy="900000"/>
            <a:chOff x="-1955222" y="3674058"/>
            <a:chExt cx="2340000" cy="954878"/>
          </a:xfrm>
        </p:grpSpPr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＊＊メンバー</a:t>
              </a: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t"/>
            <a:lstStyle/>
            <a:p>
              <a:pPr algn="ctr"/>
              <a:endPara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cxnSp>
        <p:nvCxnSpPr>
          <p:cNvPr id="34" name="直線コネクタ 33"/>
          <p:cNvCxnSpPr>
            <a:stCxn id="5" idx="2"/>
            <a:endCxn id="7" idx="0"/>
          </p:cNvCxnSpPr>
          <p:nvPr/>
        </p:nvCxnSpPr>
        <p:spPr>
          <a:xfrm>
            <a:off x="4572000" y="1527573"/>
            <a:ext cx="0" cy="24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コネクタ: カギ線 39"/>
          <p:cNvCxnSpPr>
            <a:stCxn id="8" idx="2"/>
            <a:endCxn id="16" idx="0"/>
          </p:cNvCxnSpPr>
          <p:nvPr/>
        </p:nvCxnSpPr>
        <p:spPr>
          <a:xfrm rot="5400000">
            <a:off x="3155980" y="1796956"/>
            <a:ext cx="540160" cy="229188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/>
          <p:cNvCxnSpPr>
            <a:stCxn id="8" idx="2"/>
            <a:endCxn id="19" idx="0"/>
          </p:cNvCxnSpPr>
          <p:nvPr/>
        </p:nvCxnSpPr>
        <p:spPr>
          <a:xfrm rot="16200000" flipH="1">
            <a:off x="5413179" y="1831636"/>
            <a:ext cx="540160" cy="222251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コネクタ: カギ線 42"/>
          <p:cNvCxnSpPr>
            <a:stCxn id="17" idx="2"/>
            <a:endCxn id="22" idx="0"/>
          </p:cNvCxnSpPr>
          <p:nvPr/>
        </p:nvCxnSpPr>
        <p:spPr>
          <a:xfrm rot="5400000">
            <a:off x="1373732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コネクタ: カギ線 45"/>
          <p:cNvCxnSpPr>
            <a:stCxn id="20" idx="2"/>
            <a:endCxn id="28" idx="0"/>
          </p:cNvCxnSpPr>
          <p:nvPr/>
        </p:nvCxnSpPr>
        <p:spPr>
          <a:xfrm rot="5400000">
            <a:off x="5888132" y="3890765"/>
            <a:ext cx="684176" cy="112859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コネクタ: カギ線 48"/>
          <p:cNvCxnSpPr>
            <a:stCxn id="20" idx="2"/>
            <a:endCxn id="31" idx="0"/>
          </p:cNvCxnSpPr>
          <p:nvPr/>
        </p:nvCxnSpPr>
        <p:spPr>
          <a:xfrm rot="16200000" flipH="1">
            <a:off x="7016731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コネクタ: カギ線 51"/>
          <p:cNvCxnSpPr>
            <a:stCxn id="17" idx="2"/>
            <a:endCxn id="25" idx="0"/>
          </p:cNvCxnSpPr>
          <p:nvPr/>
        </p:nvCxnSpPr>
        <p:spPr>
          <a:xfrm rot="16200000" flipH="1">
            <a:off x="2502332" y="3890764"/>
            <a:ext cx="684176" cy="11286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923119" y="25143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</a:t>
            </a:r>
            <a:r>
              <a:rPr lang="ja-JP" altLang="en-US" sz="1400" dirty="0" smtClean="0"/>
              <a:t>６－３）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必要に応じて適宜、追加・変更すること。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7504" y="258240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体制図</a:t>
            </a:r>
            <a:r>
              <a:rPr lang="ja-JP" altLang="en-US" dirty="0" smtClean="0"/>
              <a:t>（設定展開・ヘルプデスク）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161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107504" y="2582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役割・業務内容（導入・構築）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23119" y="25824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</a:t>
            </a:r>
            <a:r>
              <a:rPr lang="ja-JP" altLang="en-US" sz="1400" dirty="0" smtClean="0"/>
              <a:t>６－４）</a:t>
            </a:r>
            <a:endParaRPr kumimoji="1" lang="ja-JP" altLang="en-US" sz="14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21516"/>
              </p:ext>
            </p:extLst>
          </p:nvPr>
        </p:nvGraphicFramePr>
        <p:xfrm>
          <a:off x="503549" y="655901"/>
          <a:ext cx="8136903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19">
                  <a:extLst>
                    <a:ext uri="{9D8B030D-6E8A-4147-A177-3AD203B41FA5}">
                      <a16:colId xmlns:a16="http://schemas.microsoft.com/office/drawing/2014/main" val="215472007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50278406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370305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役割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担当者名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5696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プロジェクト責任者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8349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プロジェクトマネージャ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12236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36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4486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695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732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206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374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9553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87565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必要に応じて適宜、行を追加すること。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393382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107504" y="2582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役割・業務内容（保守・運用）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23119" y="25824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</a:t>
            </a:r>
            <a:r>
              <a:rPr lang="ja-JP" altLang="en-US" sz="1400" dirty="0" smtClean="0"/>
              <a:t>６－５）</a:t>
            </a:r>
            <a:endParaRPr kumimoji="1" lang="ja-JP" altLang="en-US" sz="14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/>
          </p:nvPr>
        </p:nvGraphicFramePr>
        <p:xfrm>
          <a:off x="503549" y="655901"/>
          <a:ext cx="8136903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19">
                  <a:extLst>
                    <a:ext uri="{9D8B030D-6E8A-4147-A177-3AD203B41FA5}">
                      <a16:colId xmlns:a16="http://schemas.microsoft.com/office/drawing/2014/main" val="215472007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50278406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370305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役割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担当者名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5696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プロジェクト責任者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8349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プロジェクトマネージャ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12236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36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4486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695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732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206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374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9553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87565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必要に応じて適宜、行を追加すること。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411844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107504" y="25824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役割・業務内容</a:t>
            </a:r>
            <a:r>
              <a:rPr lang="ja-JP" altLang="en-US" dirty="0" smtClean="0"/>
              <a:t>（設定展開・ヘルプデスク）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23119" y="25824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（様式</a:t>
            </a:r>
            <a:r>
              <a:rPr lang="ja-JP" altLang="en-US" sz="1400" dirty="0" smtClean="0"/>
              <a:t>６－６）</a:t>
            </a:r>
            <a:endParaRPr kumimoji="1" lang="ja-JP" altLang="en-US" sz="14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/>
          </p:nvPr>
        </p:nvGraphicFramePr>
        <p:xfrm>
          <a:off x="503549" y="655901"/>
          <a:ext cx="8136903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19">
                  <a:extLst>
                    <a:ext uri="{9D8B030D-6E8A-4147-A177-3AD203B41FA5}">
                      <a16:colId xmlns:a16="http://schemas.microsoft.com/office/drawing/2014/main" val="215472007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50278406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370305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役割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担当者名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5696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プロジェクト責任者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8349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プロジェクトマネージャ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12236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36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4486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＊＊チームリーダー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695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732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206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374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9553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＊＊メンバー</a:t>
                      </a:r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87565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必要に応じて適宜、行を追加すること。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79053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t" anchorCtr="0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6645</TotalTime>
  <Words>299</Words>
  <Application>Microsoft Office PowerPoint</Application>
  <PresentationFormat>画面に合わせる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西口　拓</dc:creator>
  <cp:lastModifiedBy>西口　拓</cp:lastModifiedBy>
  <cp:revision>2</cp:revision>
  <cp:lastPrinted>2016-04-18T06:46:33Z</cp:lastPrinted>
  <dcterms:created xsi:type="dcterms:W3CDTF">2014-02-26T06:33:59Z</dcterms:created>
  <dcterms:modified xsi:type="dcterms:W3CDTF">2020-06-25T09:20:49Z</dcterms:modified>
</cp:coreProperties>
</file>