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66" d="100"/>
          <a:sy n="66" d="100"/>
        </p:scale>
        <p:origin x="-1380"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2017/4/28</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nenkin.go.jp/section/souda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grpSp>
        <p:nvGrpSpPr>
          <p:cNvPr id="13" name="グループ化 12"/>
          <p:cNvGrpSpPr/>
          <p:nvPr/>
        </p:nvGrpSpPr>
        <p:grpSpPr>
          <a:xfrm>
            <a:off x="13337388" y="4499588"/>
            <a:ext cx="2595245" cy="972820"/>
            <a:chOff x="5258859" y="3591549"/>
            <a:chExt cx="2595245" cy="972820"/>
          </a:xfrm>
        </p:grpSpPr>
        <p:sp>
          <p:nvSpPr>
            <p:cNvPr id="16" name="角丸四角形 15"/>
            <p:cNvSpPr>
              <a:spLocks/>
            </p:cNvSpPr>
            <p:nvPr/>
          </p:nvSpPr>
          <p:spPr>
            <a:xfrm>
              <a:off x="5258859" y="3591549"/>
              <a:ext cx="2595245"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3" descr="C:\Documents and Settings\okoshi\デスクトップ\1pix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9181" y="3741409"/>
              <a:ext cx="2514600" cy="673100"/>
            </a:xfrm>
            <a:prstGeom prst="rect">
              <a:avLst/>
            </a:prstGeom>
            <a:noFill/>
            <a:ln>
              <a:noFill/>
            </a:ln>
          </p:spPr>
        </p:pic>
      </p:grpSp>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3">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4">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5"/>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
        <p:nvSpPr>
          <p:cNvPr id="2" name="テキスト ボックス 1"/>
          <p:cNvSpPr txBox="1"/>
          <p:nvPr/>
        </p:nvSpPr>
        <p:spPr>
          <a:xfrm>
            <a:off x="8691578" y="107191"/>
            <a:ext cx="1538782" cy="538609"/>
          </a:xfrm>
          <a:prstGeom prst="rect">
            <a:avLst/>
          </a:prstGeom>
          <a:noFill/>
        </p:spPr>
        <p:txBody>
          <a:bodyPr wrap="square" rtlCol="0">
            <a:spAutoFit/>
          </a:bodyPr>
          <a:lstStyle/>
          <a:p>
            <a:r>
              <a:rPr kumimoji="1" lang="ja-JP" altLang="en-US" sz="2800" dirty="0" smtClean="0"/>
              <a:t>参考５</a:t>
            </a:r>
            <a:endParaRPr kumimoji="1" lang="ja-JP" altLang="en-US" sz="28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0" ma:contentTypeDescription="新しいドキュメントを作成します。" ma:contentTypeScope="" ma:versionID="e6b622c1ca6c189bd0d5f692c0b30b7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E016F6-8BE0-45E9-BDC0-29402445B671}"/>
</file>

<file path=customXml/itemProps2.xml><?xml version="1.0" encoding="utf-8"?>
<ds:datastoreItem xmlns:ds="http://schemas.openxmlformats.org/officeDocument/2006/customXml" ds:itemID="{0E6C1696-3DA2-4516-89F4-1139B03EE75B}"/>
</file>

<file path=customXml/itemProps3.xml><?xml version="1.0" encoding="utf-8"?>
<ds:datastoreItem xmlns:ds="http://schemas.openxmlformats.org/officeDocument/2006/customXml" ds:itemID="{0A47509B-6B48-4F0F-A179-4B2A20E917BD}"/>
</file>

<file path=docProps/app.xml><?xml version="1.0" encoding="utf-8"?>
<Properties xmlns="http://schemas.openxmlformats.org/officeDocument/2006/extended-properties" xmlns:vt="http://schemas.openxmlformats.org/officeDocument/2006/docPropsVTypes">
  <TotalTime>2401</TotalTime>
  <Words>1598</Words>
  <Application>Microsoft Office PowerPoint</Application>
  <PresentationFormat>ユーザー設定</PresentationFormat>
  <Paragraphs>122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cp:lastModifiedBy>
  <cp:revision>220</cp:revision>
  <cp:lastPrinted>2017-03-30T02:12:08Z</cp:lastPrinted>
  <dcterms:created xsi:type="dcterms:W3CDTF">2017-02-15T01:00:51Z</dcterms:created>
  <dcterms:modified xsi:type="dcterms:W3CDTF">2017-04-28T07:43:43Z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